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Lora" pitchFamily="2" charset="0"/>
      <p:regular r:id="rId9"/>
    </p:embeddedFont>
    <p:embeddedFont>
      <p:font typeface="Source Sans 3" panose="020B0604020202020204" charset="0"/>
      <p:regular r:id="rId10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7" d="100"/>
          <a:sy n="57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Nilsson" userId="16987869-fbd9-4ac9-bc1d-5b92a21679a0" providerId="ADAL" clId="{C069467A-67FB-4E7E-AAD6-77F39D86092B}"/>
    <pc:docChg chg="modSld">
      <pc:chgData name="Elliot Nilsson" userId="16987869-fbd9-4ac9-bc1d-5b92a21679a0" providerId="ADAL" clId="{C069467A-67FB-4E7E-AAD6-77F39D86092B}" dt="2025-12-05T12:00:32.723" v="5" actId="34135"/>
      <pc:docMkLst>
        <pc:docMk/>
      </pc:docMkLst>
      <pc:sldChg chg="modSp mod">
        <pc:chgData name="Elliot Nilsson" userId="16987869-fbd9-4ac9-bc1d-5b92a21679a0" providerId="ADAL" clId="{C069467A-67FB-4E7E-AAD6-77F39D86092B}" dt="2025-12-05T12:00:01.026" v="0" actId="34135"/>
        <pc:sldMkLst>
          <pc:docMk/>
          <pc:sldMk cId="0" sldId="256"/>
        </pc:sldMkLst>
        <pc:picChg chg="mod">
          <ac:chgData name="Elliot Nilsson" userId="16987869-fbd9-4ac9-bc1d-5b92a21679a0" providerId="ADAL" clId="{C069467A-67FB-4E7E-AAD6-77F39D86092B}" dt="2025-12-05T12:00:01.026" v="0" actId="34135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Elliot Nilsson" userId="16987869-fbd9-4ac9-bc1d-5b92a21679a0" providerId="ADAL" clId="{C069467A-67FB-4E7E-AAD6-77F39D86092B}" dt="2025-12-05T12:00:08.453" v="1" actId="34135"/>
        <pc:sldMkLst>
          <pc:docMk/>
          <pc:sldMk cId="0" sldId="257"/>
        </pc:sldMkLst>
        <pc:spChg chg="mod">
          <ac:chgData name="Elliot Nilsson" userId="16987869-fbd9-4ac9-bc1d-5b92a21679a0" providerId="ADAL" clId="{C069467A-67FB-4E7E-AAD6-77F39D86092B}" dt="2025-12-05T12:00:08.453" v="1" actId="34135"/>
          <ac:spMkLst>
            <pc:docMk/>
            <pc:sldMk cId="0" sldId="257"/>
            <ac:spMk id="12" creationId="{6E361D99-EF9C-92B8-60A1-98AB20981EED}"/>
          </ac:spMkLst>
        </pc:spChg>
      </pc:sldChg>
      <pc:sldChg chg="modSp mod">
        <pc:chgData name="Elliot Nilsson" userId="16987869-fbd9-4ac9-bc1d-5b92a21679a0" providerId="ADAL" clId="{C069467A-67FB-4E7E-AAD6-77F39D86092B}" dt="2025-12-05T12:00:13.121" v="2" actId="34135"/>
        <pc:sldMkLst>
          <pc:docMk/>
          <pc:sldMk cId="0" sldId="258"/>
        </pc:sldMkLst>
        <pc:spChg chg="mod">
          <ac:chgData name="Elliot Nilsson" userId="16987869-fbd9-4ac9-bc1d-5b92a21679a0" providerId="ADAL" clId="{C069467A-67FB-4E7E-AAD6-77F39D86092B}" dt="2025-12-05T12:00:13.121" v="2" actId="34135"/>
          <ac:spMkLst>
            <pc:docMk/>
            <pc:sldMk cId="0" sldId="258"/>
            <ac:spMk id="23" creationId="{86007EBF-1791-0A34-E277-E575060B9B47}"/>
          </ac:spMkLst>
        </pc:spChg>
      </pc:sldChg>
      <pc:sldChg chg="modSp mod">
        <pc:chgData name="Elliot Nilsson" userId="16987869-fbd9-4ac9-bc1d-5b92a21679a0" providerId="ADAL" clId="{C069467A-67FB-4E7E-AAD6-77F39D86092B}" dt="2025-12-05T12:00:23.024" v="3" actId="34135"/>
        <pc:sldMkLst>
          <pc:docMk/>
          <pc:sldMk cId="0" sldId="259"/>
        </pc:sldMkLst>
        <pc:spChg chg="mod">
          <ac:chgData name="Elliot Nilsson" userId="16987869-fbd9-4ac9-bc1d-5b92a21679a0" providerId="ADAL" clId="{C069467A-67FB-4E7E-AAD6-77F39D86092B}" dt="2025-12-05T12:00:23.024" v="3" actId="34135"/>
          <ac:spMkLst>
            <pc:docMk/>
            <pc:sldMk cId="0" sldId="259"/>
            <ac:spMk id="9" creationId="{820B9D3D-50DF-2BBB-2017-D3838663CAA4}"/>
          </ac:spMkLst>
        </pc:spChg>
      </pc:sldChg>
      <pc:sldChg chg="modSp mod">
        <pc:chgData name="Elliot Nilsson" userId="16987869-fbd9-4ac9-bc1d-5b92a21679a0" providerId="ADAL" clId="{C069467A-67FB-4E7E-AAD6-77F39D86092B}" dt="2025-12-05T12:00:27.764" v="4" actId="34135"/>
        <pc:sldMkLst>
          <pc:docMk/>
          <pc:sldMk cId="0" sldId="260"/>
        </pc:sldMkLst>
        <pc:spChg chg="mod">
          <ac:chgData name="Elliot Nilsson" userId="16987869-fbd9-4ac9-bc1d-5b92a21679a0" providerId="ADAL" clId="{C069467A-67FB-4E7E-AAD6-77F39D86092B}" dt="2025-12-05T12:00:27.764" v="4" actId="34135"/>
          <ac:spMkLst>
            <pc:docMk/>
            <pc:sldMk cId="0" sldId="260"/>
            <ac:spMk id="17" creationId="{7DC953DB-7E99-875D-3E00-CA5F2E5C0F88}"/>
          </ac:spMkLst>
        </pc:spChg>
      </pc:sldChg>
      <pc:sldChg chg="modSp mod">
        <pc:chgData name="Elliot Nilsson" userId="16987869-fbd9-4ac9-bc1d-5b92a21679a0" providerId="ADAL" clId="{C069467A-67FB-4E7E-AAD6-77F39D86092B}" dt="2025-12-05T12:00:32.723" v="5" actId="34135"/>
        <pc:sldMkLst>
          <pc:docMk/>
          <pc:sldMk cId="0" sldId="261"/>
        </pc:sldMkLst>
        <pc:picChg chg="mod">
          <ac:chgData name="Elliot Nilsson" userId="16987869-fbd9-4ac9-bc1d-5b92a21679a0" providerId="ADAL" clId="{C069467A-67FB-4E7E-AAD6-77F39D86092B}" dt="2025-12-05T12:00:32.723" v="5" actId="34135"/>
          <ac:picMkLst>
            <pc:docMk/>
            <pc:sldMk cId="0" sldId="261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68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idb.net/perl-bin/animedb.pl?show=creator&amp;creatorid=391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Astrid_Lindgre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tims-buecher.de/category/literatur-kultur/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ilm-rezensionen.de/2018/12/pippi-langstrumpf-spielfilm-komplettbox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hyperlink" Target="https://www.elcondensadordefluzo.com/2019/04/pippi-langstrump-astrid-lindgren-1945.html" TargetMode="External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brewiki.net/wiki/%EC%95%84%EC%8A%A4%ED%8A%B8%EB%A6%AC%EB%93%9C_%EB%A6%B0%EB%93%9C%EA%B7%B8%EB%A0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144000" y="80682"/>
            <a:ext cx="5486400" cy="8068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273737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Astrid Lindgren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40743"/>
            <a:ext cx="7468553" cy="2901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Astrid Lindgren (1907-2002) var en av Sveriges mest älskade författare och en global ikon vars berättelser har berört miljontals </a:t>
            </a:r>
            <a:r>
              <a:rPr lang="en-US" sz="1850" dirty="0" err="1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människor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7588" y="555903"/>
            <a:ext cx="4910018" cy="5944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Barndom och tidiga år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707588" y="1655802"/>
            <a:ext cx="237851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Uppväxt i Småland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707588" y="2155269"/>
            <a:ext cx="6361033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Född 1907 som Astrid Anna Emilia Ericsson i Vimmerby, Småland.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07588" y="2549366"/>
            <a:ext cx="6361033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Hennes barndom på gården Näs präglades av lek, natur och berättelser, vilket starkt inspirerade hennes framtida författarskap.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07588" y="3266837"/>
            <a:ext cx="6361033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Upplevde en lycklig och trygg uppväxt med en stor kärlek till böcker och sagor.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07588" y="4115753"/>
            <a:ext cx="2378512" cy="297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Flytten till Stockholm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07588" y="4615220"/>
            <a:ext cx="6361033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Vid 18 års ålder blev hon ensamstående mamma till sonen Lars (Lasse) och flyttade till Stockholm för att skapa en ny framtid.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07588" y="5332690"/>
            <a:ext cx="6361033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Arbetade som sekreterare och utvecklade sina skrivkunskaper, vilket lade grunden för hennes framtida karriär.</a:t>
            </a:r>
            <a:endParaRPr lang="en-US" sz="1550" dirty="0"/>
          </a:p>
        </p:txBody>
      </p:sp>
      <p:pic>
        <p:nvPicPr>
          <p:cNvPr id="10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569398" y="555904"/>
            <a:ext cx="6361033" cy="603027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E361D99-EF9C-92B8-60A1-98AB20981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67733" y="7721600"/>
            <a:ext cx="1862667" cy="508000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144000" y="2333582"/>
            <a:ext cx="5486400" cy="356338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1873" y="551378"/>
            <a:ext cx="7740253" cy="1179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Genombrottet med Pippi Långstrump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701873" y="2332315"/>
            <a:ext cx="3769876" cy="2743557"/>
          </a:xfrm>
          <a:prstGeom prst="roundRect">
            <a:avLst>
              <a:gd name="adj" fmla="val 3999"/>
            </a:avLst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73" y="2309455"/>
            <a:ext cx="3769876" cy="91440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40" y="2031563"/>
            <a:ext cx="601623" cy="601623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66439" y="2211943"/>
            <a:ext cx="240625" cy="24062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925235" y="2833568"/>
            <a:ext cx="2359223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Pippi föds ur lek</a:t>
            </a:r>
            <a:endParaRPr lang="en-US" sz="1850" dirty="0"/>
          </a:p>
        </p:txBody>
      </p:sp>
      <p:sp>
        <p:nvSpPr>
          <p:cNvPr id="9" name="Text 3"/>
          <p:cNvSpPr/>
          <p:nvPr/>
        </p:nvSpPr>
        <p:spPr>
          <a:xfrm>
            <a:off x="925235" y="3248739"/>
            <a:ext cx="3323153" cy="1603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År 1941 skapades karaktären Pippi Långstrump för att underhålla dottern Karin, som ville ha "egna berättelser" när hon var sjuk. Pippi representerade frihet och fantasi.</a:t>
            </a:r>
            <a:endParaRPr lang="en-US" sz="1550" dirty="0"/>
          </a:p>
        </p:txBody>
      </p:sp>
      <p:sp>
        <p:nvSpPr>
          <p:cNvPr id="10" name="Shape 4"/>
          <p:cNvSpPr/>
          <p:nvPr/>
        </p:nvSpPr>
        <p:spPr>
          <a:xfrm>
            <a:off x="4672251" y="2332315"/>
            <a:ext cx="3769876" cy="2743557"/>
          </a:xfrm>
          <a:prstGeom prst="roundRect">
            <a:avLst>
              <a:gd name="adj" fmla="val 3999"/>
            </a:avLst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251" y="2309455"/>
            <a:ext cx="3769876" cy="9144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318" y="2031563"/>
            <a:ext cx="601623" cy="601623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6816" y="2211943"/>
            <a:ext cx="240625" cy="240625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4895612" y="2833568"/>
            <a:ext cx="2359223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Litterär debut</a:t>
            </a:r>
            <a:endParaRPr lang="en-US" sz="1850" dirty="0"/>
          </a:p>
        </p:txBody>
      </p:sp>
      <p:sp>
        <p:nvSpPr>
          <p:cNvPr id="15" name="Text 6"/>
          <p:cNvSpPr/>
          <p:nvPr/>
        </p:nvSpPr>
        <p:spPr>
          <a:xfrm>
            <a:off x="4895612" y="3248739"/>
            <a:ext cx="3323153" cy="1603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1944 debuterade Astrid Lindgren med romanen </a:t>
            </a:r>
            <a:r>
              <a:rPr lang="en-US" sz="1550" i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Britt-Marie lättar sitt hjärta</a:t>
            </a: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som vann andra pris i Rabén &amp; Sjögrens flickbokstävling. Detta blev startskottet på hennes författarbana.</a:t>
            </a:r>
            <a:endParaRPr lang="en-US" sz="1550" dirty="0"/>
          </a:p>
        </p:txBody>
      </p:sp>
      <p:sp>
        <p:nvSpPr>
          <p:cNvPr id="16" name="Shape 7"/>
          <p:cNvSpPr/>
          <p:nvPr/>
        </p:nvSpPr>
        <p:spPr>
          <a:xfrm>
            <a:off x="701873" y="5577126"/>
            <a:ext cx="7740253" cy="2102048"/>
          </a:xfrm>
          <a:prstGeom prst="roundRect">
            <a:avLst>
              <a:gd name="adj" fmla="val 5220"/>
            </a:avLst>
          </a:prstGeom>
          <a:solidFill>
            <a:srgbClr val="252833"/>
          </a:solidFill>
          <a:ln/>
        </p:spPr>
        <p:txBody>
          <a:bodyPr/>
          <a:lstStyle/>
          <a:p>
            <a:endParaRPr lang="sv-SE"/>
          </a:p>
        </p:txBody>
      </p:sp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873" y="5554266"/>
            <a:ext cx="7740253" cy="91440"/>
          </a:xfrm>
          <a:prstGeom prst="rect">
            <a:avLst/>
          </a:prstGeom>
        </p:spPr>
      </p:pic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189" y="5276374"/>
            <a:ext cx="601623" cy="601623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51687" y="5456753"/>
            <a:ext cx="240625" cy="240625"/>
          </a:xfrm>
          <a:prstGeom prst="rect">
            <a:avLst/>
          </a:prstGeom>
        </p:spPr>
      </p:pic>
      <p:sp>
        <p:nvSpPr>
          <p:cNvPr id="20" name="Text 8"/>
          <p:cNvSpPr/>
          <p:nvPr/>
        </p:nvSpPr>
        <p:spPr>
          <a:xfrm>
            <a:off x="925235" y="6078379"/>
            <a:ext cx="3066336" cy="2949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Pippi tar världen med storm</a:t>
            </a:r>
            <a:endParaRPr lang="en-US" sz="1850" dirty="0"/>
          </a:p>
        </p:txBody>
      </p:sp>
      <p:sp>
        <p:nvSpPr>
          <p:cNvPr id="21" name="Text 9"/>
          <p:cNvSpPr/>
          <p:nvPr/>
        </p:nvSpPr>
        <p:spPr>
          <a:xfrm>
            <a:off x="925235" y="6493550"/>
            <a:ext cx="7293531" cy="962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1945 publicerades </a:t>
            </a:r>
            <a:r>
              <a:rPr lang="en-US" sz="1550" i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Pippi Långstrump</a:t>
            </a:r>
            <a:r>
              <a:rPr lang="en-US" sz="15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och blev en omedelbar succé. Boken hyllades som "århundradets barnbok" och revolutionerade synen på barnlitteratur med sin anarkistiska hjältinna.</a:t>
            </a:r>
            <a:endParaRPr lang="en-US" sz="155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6007EBF-1791-0A34-E277-E575060B9B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67733" y="7721600"/>
            <a:ext cx="1862667" cy="508000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18555"/>
            <a:ext cx="991743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Författarskapets bredd och inflytande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096929"/>
            <a:ext cx="753939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b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Älskade karaktärer: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Astrid Lindgren skapade en rad oförglömliga figurer som Emil i Lönneberga, Madicken, Ronja Rövardotter och Bröderna Lejonhjärta, som alla har lämnat djupa spår i barns fantasi.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3329702"/>
            <a:ext cx="753939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b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Global räckvidd: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Hennes böcker har sålts i över </a:t>
            </a:r>
            <a:r>
              <a:rPr lang="en-US" sz="1850" dirty="0">
                <a:solidFill>
                  <a:srgbClr val="F98AC7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165 miljoner exemplar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världen över och översatts till mer än </a:t>
            </a:r>
            <a:r>
              <a:rPr lang="en-US" sz="1850" dirty="0">
                <a:solidFill>
                  <a:srgbClr val="F98AC7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100 språk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vilket gör henne till en av de mest lästa författarna någonsin.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562475"/>
            <a:ext cx="753939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b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Förkämpe för barns rättigheter: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Lindgren var en passionerad förespråkare för barns rättigheter och kritiserade kroppslig bestraffning. Hennes engagemang ledde till lagändringar i Sverige, bland annat barnagaförbudet 1979.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6178272"/>
            <a:ext cx="753939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b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Natur och medkänsla:</a:t>
            </a:r>
            <a:r>
              <a:rPr lang="en-US" sz="185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Många av hennes berättelser förmedlar viktiga budskap om vänskap, mod, natur och medkänsla, ofta med en underliggande ton av allvar och livets realiteter.</a:t>
            </a:r>
            <a:endParaRPr lang="en-US" sz="1850" dirty="0"/>
          </a:p>
        </p:txBody>
      </p:sp>
      <p:pic>
        <p:nvPicPr>
          <p:cNvPr id="7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968621" y="2096928"/>
            <a:ext cx="4831556" cy="523041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20B9D3D-50DF-2BBB-2017-D3838663CA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67733" y="7721600"/>
            <a:ext cx="1862667" cy="508000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14630400" cy="276677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621" y="3375422"/>
            <a:ext cx="7122200" cy="650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Redaktör och opinionsbildare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621" y="4406384"/>
            <a:ext cx="221337" cy="22133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621" y="4703802"/>
            <a:ext cx="4212788" cy="304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74621" y="4875371"/>
            <a:ext cx="3676174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Formade svensk barnlitteratur</a:t>
            </a:r>
            <a:endParaRPr lang="en-US" sz="2050" dirty="0"/>
          </a:p>
        </p:txBody>
      </p:sp>
      <p:sp>
        <p:nvSpPr>
          <p:cNvPr id="7" name="Text 2"/>
          <p:cNvSpPr/>
          <p:nvPr/>
        </p:nvSpPr>
        <p:spPr>
          <a:xfrm>
            <a:off x="774621" y="5333524"/>
            <a:ext cx="4212788" cy="177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Som redaktör för barnböcker på Rabén &amp; Sjögren från 1946 till 1970 hade Astrid Lindgren ett enormt inflytande på den svenska barnboksscenen. Hon introducerade många nya författare och illustratörer.</a:t>
            </a:r>
            <a:endParaRPr lang="en-US" sz="17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8746" y="4406384"/>
            <a:ext cx="221337" cy="221337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746" y="4703802"/>
            <a:ext cx="4212788" cy="30480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5208746" y="4875371"/>
            <a:ext cx="2604016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Kvalitet och priser</a:t>
            </a:r>
            <a:endParaRPr lang="en-US" sz="2050" dirty="0"/>
          </a:p>
        </p:txBody>
      </p:sp>
      <p:sp>
        <p:nvSpPr>
          <p:cNvPr id="11" name="Text 4"/>
          <p:cNvSpPr/>
          <p:nvPr/>
        </p:nvSpPr>
        <p:spPr>
          <a:xfrm>
            <a:off x="5208746" y="5333524"/>
            <a:ext cx="4212788" cy="1416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Hon krävde hög kvalitet på barnböcker och instiftade det prestigefyllda Astrid Lindgren-priset 1967, som syftar till att lyfta fram exceptionella bidrag till barnlitteraturen.</a:t>
            </a:r>
            <a:endParaRPr lang="en-US" sz="1700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2872" y="4406384"/>
            <a:ext cx="221337" cy="221337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872" y="4703802"/>
            <a:ext cx="4212908" cy="30480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9642872" y="4875371"/>
            <a:ext cx="2604016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Politisk påverkan</a:t>
            </a:r>
            <a:endParaRPr lang="en-US" sz="2050" dirty="0"/>
          </a:p>
        </p:txBody>
      </p:sp>
      <p:sp>
        <p:nvSpPr>
          <p:cNvPr id="15" name="Text 6"/>
          <p:cNvSpPr/>
          <p:nvPr/>
        </p:nvSpPr>
        <p:spPr>
          <a:xfrm>
            <a:off x="9642872" y="5333524"/>
            <a:ext cx="4212908" cy="2124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Lindgren var inte rädd för att engagera sig i samhällsdebatten. Hennes satiriska novell </a:t>
            </a:r>
            <a:r>
              <a:rPr lang="en-US" sz="1700" i="1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Pomperipossa i Monismanien</a:t>
            </a:r>
            <a:r>
              <a:rPr lang="en-US" sz="17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från 1976, som kritiserade Sveriges skattesystem, bidrog till en intensiv debatt och påverkade valresultatet.</a:t>
            </a:r>
            <a:endParaRPr lang="en-US" sz="17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DC953DB-7E99-875D-3E00-CA5F2E5C0F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67733" y="7721600"/>
            <a:ext cx="1862667" cy="508000"/>
          </a:xfrm>
          <a:prstGeom prst="rect">
            <a:avLst/>
          </a:prstGeom>
          <a:solidFill>
            <a:srgbClr val="2528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7942" y="578168"/>
            <a:ext cx="7341989" cy="569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Astrid Lindgrens arv och betydelse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77942" y="1438394"/>
            <a:ext cx="7788116" cy="1408033"/>
          </a:xfrm>
          <a:prstGeom prst="roundRect">
            <a:avLst>
              <a:gd name="adj" fmla="val 3301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5" name="Text 2"/>
          <p:cNvSpPr/>
          <p:nvPr/>
        </p:nvSpPr>
        <p:spPr>
          <a:xfrm>
            <a:off x="871538" y="1631990"/>
            <a:ext cx="2278856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En global ikon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871538" y="2032992"/>
            <a:ext cx="7400925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Astrid Lindgren är fortfarande en av världens mest översatta författare och en djupt älskad svensk ikon som symboliserar barndomens glädje och fantasins kraft.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77942" y="3040023"/>
            <a:ext cx="7788116" cy="1408033"/>
          </a:xfrm>
          <a:prstGeom prst="roundRect">
            <a:avLst>
              <a:gd name="adj" fmla="val 3301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8" name="Text 5"/>
          <p:cNvSpPr/>
          <p:nvPr/>
        </p:nvSpPr>
        <p:spPr>
          <a:xfrm>
            <a:off x="871538" y="3233618"/>
            <a:ext cx="2278856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Tidlösa berättelser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871538" y="3634621"/>
            <a:ext cx="7400925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Hennes böcker fortsätter att inspirera, underhålla och trösta generationer av läsare över hela världen. De förmedlar tidlösa värden om kärlek, mod och rättvisa.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77942" y="4641652"/>
            <a:ext cx="7788116" cy="1408033"/>
          </a:xfrm>
          <a:prstGeom prst="roundRect">
            <a:avLst>
              <a:gd name="adj" fmla="val 3301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11" name="Text 8"/>
          <p:cNvSpPr/>
          <p:nvPr/>
        </p:nvSpPr>
        <p:spPr>
          <a:xfrm>
            <a:off x="871538" y="4835247"/>
            <a:ext cx="3448407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Astrid Lindgren Memorial Award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871538" y="5236250"/>
            <a:ext cx="7400925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Till hennes minne instiftades </a:t>
            </a:r>
            <a:r>
              <a:rPr lang="en-US" sz="1500" dirty="0">
                <a:solidFill>
                  <a:srgbClr val="F98AC7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Astrid Lindgren Memorial Award (ALMA)</a:t>
            </a:r>
            <a:r>
              <a:rPr lang="en-US" sz="15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världens största barn- och ungdomslitteraturpris efter Nobelpriset.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77942" y="6243280"/>
            <a:ext cx="7788116" cy="1408033"/>
          </a:xfrm>
          <a:prstGeom prst="roundRect">
            <a:avLst>
              <a:gd name="adj" fmla="val 33018"/>
            </a:avLst>
          </a:prstGeom>
          <a:solidFill>
            <a:srgbClr val="444752"/>
          </a:solidFill>
          <a:ln/>
        </p:spPr>
        <p:txBody>
          <a:bodyPr/>
          <a:lstStyle/>
          <a:p>
            <a:endParaRPr lang="sv-SE"/>
          </a:p>
        </p:txBody>
      </p:sp>
      <p:sp>
        <p:nvSpPr>
          <p:cNvPr id="14" name="Text 11"/>
          <p:cNvSpPr/>
          <p:nvPr/>
        </p:nvSpPr>
        <p:spPr>
          <a:xfrm>
            <a:off x="871538" y="6436876"/>
            <a:ext cx="2278856" cy="2847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Livsfilosofi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871538" y="6837878"/>
            <a:ext cx="7400925" cy="61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Hennes gärning genomsyras av hennes egen livsfilosofi: "Om jag har lyst upp ett enda sorgset barndomsöga, har jag lyckats."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571</Words>
  <Application>Microsoft Office PowerPoint</Application>
  <PresentationFormat>Anpassad</PresentationFormat>
  <Paragraphs>44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Source Sans 3</vt:lpstr>
      <vt:lpstr>Arial</vt:lpstr>
      <vt:lpstr>Lora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Elliot Nilsson</cp:lastModifiedBy>
  <cp:revision>2</cp:revision>
  <dcterms:created xsi:type="dcterms:W3CDTF">2025-12-04T08:33:16Z</dcterms:created>
  <dcterms:modified xsi:type="dcterms:W3CDTF">2025-12-05T12:00:33Z</dcterms:modified>
</cp:coreProperties>
</file>