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 /><Relationship Id="rId2" Type="http://schemas.openxmlformats.org/package/2006/relationships/metadata/thumbnail" Target="docProps/thumbnail.jpeg" /><Relationship Id="rId1" Type="http://schemas.openxmlformats.org/officeDocument/2006/relationships/officeDocument" Target="ppt/presentation.xml" /><Relationship Id="rId4" Type="http://schemas.openxmlformats.org/officeDocument/2006/relationships/extended-properties" Target="docProps/app.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sldIdLst>
    <p:sldId id="257" r:id="rId2"/>
    <p:sldId id="258" r:id="rId3"/>
    <p:sldId id="260" r:id="rId4"/>
    <p:sldId id="261" r:id="rId5"/>
    <p:sldId id="262" r:id="rId6"/>
    <p:sldId id="259" r:id="rId7"/>
    <p:sldId id="264" r:id="rId8"/>
    <p:sldId id="263" r:id="rId9"/>
    <p:sldId id="265" r:id="rId10"/>
    <p:sldId id="266" r:id="rId11"/>
    <p:sldId id="267" r:id="rId12"/>
    <p:sldId id="268" r:id="rId13"/>
    <p:sldId id="269" r:id="rId14"/>
  </p:sldIdLst>
  <p:sldSz cx="12192000" cy="6858000"/>
  <p:notesSz cx="6858000" cy="9144000"/>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55" autoAdjust="0"/>
    <p:restoredTop sz="94660"/>
  </p:normalViewPr>
  <p:slideViewPr>
    <p:cSldViewPr snapToGrid="0">
      <p:cViewPr varScale="1">
        <p:scale>
          <a:sx n="64" d="100"/>
          <a:sy n="64" d="100"/>
        </p:scale>
        <p:origin x="984"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 /><Relationship Id="rId13" Type="http://schemas.openxmlformats.org/officeDocument/2006/relationships/slide" Target="slides/slide12.xml" /><Relationship Id="rId18" Type="http://schemas.openxmlformats.org/officeDocument/2006/relationships/tableStyles" Target="tableStyles.xml" /><Relationship Id="rId3" Type="http://schemas.openxmlformats.org/officeDocument/2006/relationships/slide" Target="slides/slide2.xml" /><Relationship Id="rId7" Type="http://schemas.openxmlformats.org/officeDocument/2006/relationships/slide" Target="slides/slide6.xml" /><Relationship Id="rId12" Type="http://schemas.openxmlformats.org/officeDocument/2006/relationships/slide" Target="slides/slide11.xml" /><Relationship Id="rId17" Type="http://schemas.openxmlformats.org/officeDocument/2006/relationships/theme" Target="theme/theme1.xml" /><Relationship Id="rId2" Type="http://schemas.openxmlformats.org/officeDocument/2006/relationships/slide" Target="slides/slide1.xml" /><Relationship Id="rId16" Type="http://schemas.openxmlformats.org/officeDocument/2006/relationships/viewProps" Target="viewProps.xml" /><Relationship Id="rId1" Type="http://schemas.openxmlformats.org/officeDocument/2006/relationships/slideMaster" Target="slideMasters/slideMaster1.xml" /><Relationship Id="rId6" Type="http://schemas.openxmlformats.org/officeDocument/2006/relationships/slide" Target="slides/slide5.xml" /><Relationship Id="rId11" Type="http://schemas.openxmlformats.org/officeDocument/2006/relationships/slide" Target="slides/slide10.xml" /><Relationship Id="rId5" Type="http://schemas.openxmlformats.org/officeDocument/2006/relationships/slide" Target="slides/slide4.xml" /><Relationship Id="rId15" Type="http://schemas.openxmlformats.org/officeDocument/2006/relationships/presProps" Target="presProps.xml" /><Relationship Id="rId10" Type="http://schemas.openxmlformats.org/officeDocument/2006/relationships/slide" Target="slides/slide9.xml" /><Relationship Id="rId19" Type="http://schemas.microsoft.com/office/2016/11/relationships/changesInfo" Target="changesInfos/changesInfo1.xml" /><Relationship Id="rId4" Type="http://schemas.openxmlformats.org/officeDocument/2006/relationships/slide" Target="slides/slide3.xml" /><Relationship Id="rId9" Type="http://schemas.openxmlformats.org/officeDocument/2006/relationships/slide" Target="slides/slide8.xml" /><Relationship Id="rId14" Type="http://schemas.openxmlformats.org/officeDocument/2006/relationships/slide" Target="slides/slide13.xml" /></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Elliot Nilsson" userId="16987869-fbd9-4ac9-bc1d-5b92a21679a0" providerId="ADAL" clId="{5AF4B8EF-2D3E-6342-B059-41ECBFB9E431}"/>
    <pc:docChg chg="undo custSel addSld delSld modSld sldOrd modMainMaster">
      <pc:chgData name="Elliot Nilsson" userId="16987869-fbd9-4ac9-bc1d-5b92a21679a0" providerId="ADAL" clId="{5AF4B8EF-2D3E-6342-B059-41ECBFB9E431}" dt="2024-12-02T12:16:39.714" v="4045" actId="170"/>
      <pc:docMkLst>
        <pc:docMk/>
      </pc:docMkLst>
      <pc:sldChg chg="modSp modTransition">
        <pc:chgData name="Elliot Nilsson" userId="16987869-fbd9-4ac9-bc1d-5b92a21679a0" providerId="ADAL" clId="{5AF4B8EF-2D3E-6342-B059-41ECBFB9E431}" dt="2024-12-02T12:08:21.553" v="4008" actId="20577"/>
        <pc:sldMkLst>
          <pc:docMk/>
          <pc:sldMk cId="2310359540" sldId="257"/>
        </pc:sldMkLst>
        <pc:spChg chg="mod">
          <ac:chgData name="Elliot Nilsson" userId="16987869-fbd9-4ac9-bc1d-5b92a21679a0" providerId="ADAL" clId="{5AF4B8EF-2D3E-6342-B059-41ECBFB9E431}" dt="2024-11-22T08:40:09.207" v="165" actId="113"/>
          <ac:spMkLst>
            <pc:docMk/>
            <pc:sldMk cId="2310359540" sldId="257"/>
            <ac:spMk id="2" creationId="{3DD66A0F-CA9E-A6B5-6986-0E4BFFF55FF7}"/>
          </ac:spMkLst>
        </pc:spChg>
        <pc:spChg chg="mod">
          <ac:chgData name="Elliot Nilsson" userId="16987869-fbd9-4ac9-bc1d-5b92a21679a0" providerId="ADAL" clId="{5AF4B8EF-2D3E-6342-B059-41ECBFB9E431}" dt="2024-12-02T12:08:21.553" v="4008" actId="20577"/>
          <ac:spMkLst>
            <pc:docMk/>
            <pc:sldMk cId="2310359540" sldId="257"/>
            <ac:spMk id="7" creationId="{3B2C992C-8A46-8637-747B-DB02C6B05071}"/>
          </ac:spMkLst>
        </pc:spChg>
      </pc:sldChg>
      <pc:sldChg chg="addSp delSp modSp mod modTransition setBg setClrOvrMap">
        <pc:chgData name="Elliot Nilsson" userId="16987869-fbd9-4ac9-bc1d-5b92a21679a0" providerId="ADAL" clId="{5AF4B8EF-2D3E-6342-B059-41ECBFB9E431}" dt="2024-11-29T07:48:47.117" v="1343" actId="12563"/>
        <pc:sldMkLst>
          <pc:docMk/>
          <pc:sldMk cId="4246128809" sldId="258"/>
        </pc:sldMkLst>
        <pc:spChg chg="mod ord">
          <ac:chgData name="Elliot Nilsson" userId="16987869-fbd9-4ac9-bc1d-5b92a21679a0" providerId="ADAL" clId="{5AF4B8EF-2D3E-6342-B059-41ECBFB9E431}" dt="2024-11-26T07:33:20.488" v="329" actId="26606"/>
          <ac:spMkLst>
            <pc:docMk/>
            <pc:sldMk cId="4246128809" sldId="258"/>
            <ac:spMk id="2" creationId="{E37DAE96-99D9-7027-A861-FE53B836EB60}"/>
          </ac:spMkLst>
        </pc:spChg>
        <pc:spChg chg="mod ord">
          <ac:chgData name="Elliot Nilsson" userId="16987869-fbd9-4ac9-bc1d-5b92a21679a0" providerId="ADAL" clId="{5AF4B8EF-2D3E-6342-B059-41ECBFB9E431}" dt="2024-11-28T11:46:34.880" v="821" actId="1076"/>
          <ac:spMkLst>
            <pc:docMk/>
            <pc:sldMk cId="4246128809" sldId="258"/>
            <ac:spMk id="3" creationId="{5C8A0F18-6247-5024-1D6B-EE90E70237EB}"/>
          </ac:spMkLst>
        </pc:spChg>
        <pc:spChg chg="add">
          <ac:chgData name="Elliot Nilsson" userId="16987869-fbd9-4ac9-bc1d-5b92a21679a0" providerId="ADAL" clId="{5AF4B8EF-2D3E-6342-B059-41ECBFB9E431}" dt="2024-11-26T07:33:20.488" v="329" actId="26606"/>
          <ac:spMkLst>
            <pc:docMk/>
            <pc:sldMk cId="4246128809" sldId="258"/>
            <ac:spMk id="91" creationId="{8FCE029E-5073-4498-8104-8427AA987352}"/>
          </ac:spMkLst>
        </pc:spChg>
        <pc:picChg chg="add mod ord">
          <ac:chgData name="Elliot Nilsson" userId="16987869-fbd9-4ac9-bc1d-5b92a21679a0" providerId="ADAL" clId="{5AF4B8EF-2D3E-6342-B059-41ECBFB9E431}" dt="2024-11-26T07:33:20.488" v="329" actId="26606"/>
          <ac:picMkLst>
            <pc:docMk/>
            <pc:sldMk cId="4246128809" sldId="258"/>
            <ac:picMk id="4" creationId="{92C28ECE-AE39-6243-6800-67C05C449671}"/>
          </ac:picMkLst>
        </pc:picChg>
        <pc:picChg chg="add mod ord">
          <ac:chgData name="Elliot Nilsson" userId="16987869-fbd9-4ac9-bc1d-5b92a21679a0" providerId="ADAL" clId="{5AF4B8EF-2D3E-6342-B059-41ECBFB9E431}" dt="2024-11-26T07:33:20.488" v="329" actId="26606"/>
          <ac:picMkLst>
            <pc:docMk/>
            <pc:sldMk cId="4246128809" sldId="258"/>
            <ac:picMk id="5" creationId="{C8DE8648-3568-2233-3C0E-A086815846F4}"/>
          </ac:picMkLst>
        </pc:picChg>
        <pc:picChg chg="add mod ord">
          <ac:chgData name="Elliot Nilsson" userId="16987869-fbd9-4ac9-bc1d-5b92a21679a0" providerId="ADAL" clId="{5AF4B8EF-2D3E-6342-B059-41ECBFB9E431}" dt="2024-11-26T07:33:20.488" v="329" actId="26606"/>
          <ac:picMkLst>
            <pc:docMk/>
            <pc:sldMk cId="4246128809" sldId="258"/>
            <ac:picMk id="6" creationId="{734E9A1C-0FFE-DDEF-9618-10DCEAEE1DAF}"/>
          </ac:picMkLst>
        </pc:picChg>
        <pc:picChg chg="add mod ord">
          <ac:chgData name="Elliot Nilsson" userId="16987869-fbd9-4ac9-bc1d-5b92a21679a0" providerId="ADAL" clId="{5AF4B8EF-2D3E-6342-B059-41ECBFB9E431}" dt="2024-11-26T07:33:20.488" v="329" actId="26606"/>
          <ac:picMkLst>
            <pc:docMk/>
            <pc:sldMk cId="4246128809" sldId="258"/>
            <ac:picMk id="7" creationId="{A2EA75EE-B0A5-B7C5-2253-BE45E37264A4}"/>
          </ac:picMkLst>
        </pc:picChg>
        <pc:cxnChg chg="add">
          <ac:chgData name="Elliot Nilsson" userId="16987869-fbd9-4ac9-bc1d-5b92a21679a0" providerId="ADAL" clId="{5AF4B8EF-2D3E-6342-B059-41ECBFB9E431}" dt="2024-11-26T07:33:20.488" v="329" actId="26606"/>
          <ac:cxnSpMkLst>
            <pc:docMk/>
            <pc:sldMk cId="4246128809" sldId="258"/>
            <ac:cxnSpMk id="90" creationId="{118E06E4-607B-144B-382B-AD3D06B1EE8C}"/>
          </ac:cxnSpMkLst>
        </pc:cxnChg>
        <pc:cxnChg chg="add">
          <ac:chgData name="Elliot Nilsson" userId="16987869-fbd9-4ac9-bc1d-5b92a21679a0" providerId="ADAL" clId="{5AF4B8EF-2D3E-6342-B059-41ECBFB9E431}" dt="2024-11-26T07:33:20.488" v="329" actId="26606"/>
          <ac:cxnSpMkLst>
            <pc:docMk/>
            <pc:sldMk cId="4246128809" sldId="258"/>
            <ac:cxnSpMk id="92" creationId="{BEFF515C-2521-4964-9DAC-2BFB8EC86AE4}"/>
          </ac:cxnSpMkLst>
        </pc:cxnChg>
      </pc:sldChg>
      <pc:sldChg chg="addSp delSp modSp new mod ord modTransition setBg">
        <pc:chgData name="Elliot Nilsson" userId="16987869-fbd9-4ac9-bc1d-5b92a21679a0" providerId="ADAL" clId="{5AF4B8EF-2D3E-6342-B059-41ECBFB9E431}" dt="2024-11-29T07:48:47.117" v="1343" actId="12563"/>
        <pc:sldMkLst>
          <pc:docMk/>
          <pc:sldMk cId="1684056636" sldId="259"/>
        </pc:sldMkLst>
        <pc:spChg chg="mod ord">
          <ac:chgData name="Elliot Nilsson" userId="16987869-fbd9-4ac9-bc1d-5b92a21679a0" providerId="ADAL" clId="{5AF4B8EF-2D3E-6342-B059-41ECBFB9E431}" dt="2024-11-28T11:41:46.298" v="814" actId="1076"/>
          <ac:spMkLst>
            <pc:docMk/>
            <pc:sldMk cId="1684056636" sldId="259"/>
            <ac:spMk id="2" creationId="{6C0AA223-C533-6FF9-A08B-F41FE3460E53}"/>
          </ac:spMkLst>
        </pc:spChg>
        <pc:spChg chg="mod ord">
          <ac:chgData name="Elliot Nilsson" userId="16987869-fbd9-4ac9-bc1d-5b92a21679a0" providerId="ADAL" clId="{5AF4B8EF-2D3E-6342-B059-41ECBFB9E431}" dt="2024-11-28T14:16:13.050" v="969" actId="20577"/>
          <ac:spMkLst>
            <pc:docMk/>
            <pc:sldMk cId="1684056636" sldId="259"/>
            <ac:spMk id="3" creationId="{9E58E007-20D7-3605-9E95-6C668DC14494}"/>
          </ac:spMkLst>
        </pc:spChg>
        <pc:spChg chg="add">
          <ac:chgData name="Elliot Nilsson" userId="16987869-fbd9-4ac9-bc1d-5b92a21679a0" providerId="ADAL" clId="{5AF4B8EF-2D3E-6342-B059-41ECBFB9E431}" dt="2024-11-28T11:40:05.594" v="801" actId="26606"/>
          <ac:spMkLst>
            <pc:docMk/>
            <pc:sldMk cId="1684056636" sldId="259"/>
            <ac:spMk id="15" creationId="{744CAA32-F237-419C-A2DD-43C28D920D3C}"/>
          </ac:spMkLst>
        </pc:spChg>
        <pc:picChg chg="add mod">
          <ac:chgData name="Elliot Nilsson" userId="16987869-fbd9-4ac9-bc1d-5b92a21679a0" providerId="ADAL" clId="{5AF4B8EF-2D3E-6342-B059-41ECBFB9E431}" dt="2024-11-28T11:40:05.594" v="801" actId="26606"/>
          <ac:picMkLst>
            <pc:docMk/>
            <pc:sldMk cId="1684056636" sldId="259"/>
            <ac:picMk id="4" creationId="{D849C13A-23F1-BDCC-34B9-45E21D68782B}"/>
          </ac:picMkLst>
        </pc:picChg>
        <pc:picChg chg="add mod">
          <ac:chgData name="Elliot Nilsson" userId="16987869-fbd9-4ac9-bc1d-5b92a21679a0" providerId="ADAL" clId="{5AF4B8EF-2D3E-6342-B059-41ECBFB9E431}" dt="2024-11-28T11:40:05.594" v="801" actId="26606"/>
          <ac:picMkLst>
            <pc:docMk/>
            <pc:sldMk cId="1684056636" sldId="259"/>
            <ac:picMk id="6" creationId="{848721E0-2186-93E6-8608-BF0E2DDC794C}"/>
          </ac:picMkLst>
        </pc:picChg>
        <pc:picChg chg="add mod">
          <ac:chgData name="Elliot Nilsson" userId="16987869-fbd9-4ac9-bc1d-5b92a21679a0" providerId="ADAL" clId="{5AF4B8EF-2D3E-6342-B059-41ECBFB9E431}" dt="2024-11-28T11:40:05.594" v="801" actId="26606"/>
          <ac:picMkLst>
            <pc:docMk/>
            <pc:sldMk cId="1684056636" sldId="259"/>
            <ac:picMk id="8" creationId="{D87C13C4-75B7-C4B2-B941-0232F120B368}"/>
          </ac:picMkLst>
        </pc:picChg>
        <pc:picChg chg="add mod ord">
          <ac:chgData name="Elliot Nilsson" userId="16987869-fbd9-4ac9-bc1d-5b92a21679a0" providerId="ADAL" clId="{5AF4B8EF-2D3E-6342-B059-41ECBFB9E431}" dt="2024-11-28T11:40:05.594" v="801" actId="26606"/>
          <ac:picMkLst>
            <pc:docMk/>
            <pc:sldMk cId="1684056636" sldId="259"/>
            <ac:picMk id="10" creationId="{AD4BAD91-1C06-C6DF-4B05-9DDA425170FD}"/>
          </ac:picMkLst>
        </pc:picChg>
        <pc:cxnChg chg="add">
          <ac:chgData name="Elliot Nilsson" userId="16987869-fbd9-4ac9-bc1d-5b92a21679a0" providerId="ADAL" clId="{5AF4B8EF-2D3E-6342-B059-41ECBFB9E431}" dt="2024-11-28T11:40:05.594" v="801" actId="26606"/>
          <ac:cxnSpMkLst>
            <pc:docMk/>
            <pc:sldMk cId="1684056636" sldId="259"/>
            <ac:cxnSpMk id="17" creationId="{E16CB74F-F3CC-4B0B-B50E-878BEDB2CF13}"/>
          </ac:cxnSpMkLst>
        </pc:cxnChg>
      </pc:sldChg>
      <pc:sldChg chg="addSp delSp modSp new del">
        <pc:chgData name="Elliot Nilsson" userId="16987869-fbd9-4ac9-bc1d-5b92a21679a0" providerId="ADAL" clId="{5AF4B8EF-2D3E-6342-B059-41ECBFB9E431}" dt="2024-11-22T08:32:23.649" v="97" actId="2696"/>
        <pc:sldMkLst>
          <pc:docMk/>
          <pc:sldMk cId="2423990525" sldId="260"/>
        </pc:sldMkLst>
      </pc:sldChg>
      <pc:sldChg chg="addSp modSp new mod ord modTransition setBg">
        <pc:chgData name="Elliot Nilsson" userId="16987869-fbd9-4ac9-bc1d-5b92a21679a0" providerId="ADAL" clId="{5AF4B8EF-2D3E-6342-B059-41ECBFB9E431}" dt="2024-11-29T07:48:47.117" v="1343" actId="12563"/>
        <pc:sldMkLst>
          <pc:docMk/>
          <pc:sldMk cId="3417504855" sldId="260"/>
        </pc:sldMkLst>
        <pc:spChg chg="mod">
          <ac:chgData name="Elliot Nilsson" userId="16987869-fbd9-4ac9-bc1d-5b92a21679a0" providerId="ADAL" clId="{5AF4B8EF-2D3E-6342-B059-41ECBFB9E431}" dt="2024-11-26T07:38:50.708" v="615" actId="26606"/>
          <ac:spMkLst>
            <pc:docMk/>
            <pc:sldMk cId="3417504855" sldId="260"/>
            <ac:spMk id="2" creationId="{48B93436-B64F-0C94-A4B2-2E37C45DB316}"/>
          </ac:spMkLst>
        </pc:spChg>
        <pc:spChg chg="mod">
          <ac:chgData name="Elliot Nilsson" userId="16987869-fbd9-4ac9-bc1d-5b92a21679a0" providerId="ADAL" clId="{5AF4B8EF-2D3E-6342-B059-41ECBFB9E431}" dt="2024-11-26T07:50:34.812" v="674" actId="5793"/>
          <ac:spMkLst>
            <pc:docMk/>
            <pc:sldMk cId="3417504855" sldId="260"/>
            <ac:spMk id="3" creationId="{8961E33B-FE20-F88A-478F-B4F9F31A05FD}"/>
          </ac:spMkLst>
        </pc:spChg>
        <pc:spChg chg="add">
          <ac:chgData name="Elliot Nilsson" userId="16987869-fbd9-4ac9-bc1d-5b92a21679a0" providerId="ADAL" clId="{5AF4B8EF-2D3E-6342-B059-41ECBFB9E431}" dt="2024-11-26T07:38:50.708" v="615" actId="26606"/>
          <ac:spMkLst>
            <pc:docMk/>
            <pc:sldMk cId="3417504855" sldId="260"/>
            <ac:spMk id="11" creationId="{744CAA32-F237-419C-A2DD-43C28D920D3C}"/>
          </ac:spMkLst>
        </pc:spChg>
        <pc:picChg chg="add mod ord">
          <ac:chgData name="Elliot Nilsson" userId="16987869-fbd9-4ac9-bc1d-5b92a21679a0" providerId="ADAL" clId="{5AF4B8EF-2D3E-6342-B059-41ECBFB9E431}" dt="2024-11-26T07:38:50.708" v="615" actId="26606"/>
          <ac:picMkLst>
            <pc:docMk/>
            <pc:sldMk cId="3417504855" sldId="260"/>
            <ac:picMk id="4" creationId="{D417A747-C08A-526D-35F8-422D7A3AF9FF}"/>
          </ac:picMkLst>
        </pc:picChg>
        <pc:picChg chg="add mod ord">
          <ac:chgData name="Elliot Nilsson" userId="16987869-fbd9-4ac9-bc1d-5b92a21679a0" providerId="ADAL" clId="{5AF4B8EF-2D3E-6342-B059-41ECBFB9E431}" dt="2024-11-26T07:38:50.708" v="615" actId="26606"/>
          <ac:picMkLst>
            <pc:docMk/>
            <pc:sldMk cId="3417504855" sldId="260"/>
            <ac:picMk id="5" creationId="{D66D3DF8-DAB7-7801-57C4-94C4C77C5824}"/>
          </ac:picMkLst>
        </pc:picChg>
        <pc:picChg chg="add mod ord">
          <ac:chgData name="Elliot Nilsson" userId="16987869-fbd9-4ac9-bc1d-5b92a21679a0" providerId="ADAL" clId="{5AF4B8EF-2D3E-6342-B059-41ECBFB9E431}" dt="2024-11-26T07:38:50.708" v="615" actId="26606"/>
          <ac:picMkLst>
            <pc:docMk/>
            <pc:sldMk cId="3417504855" sldId="260"/>
            <ac:picMk id="6" creationId="{0C26811A-7EA3-A6EA-94A2-9AD157DFB4D3}"/>
          </ac:picMkLst>
        </pc:picChg>
        <pc:cxnChg chg="add">
          <ac:chgData name="Elliot Nilsson" userId="16987869-fbd9-4ac9-bc1d-5b92a21679a0" providerId="ADAL" clId="{5AF4B8EF-2D3E-6342-B059-41ECBFB9E431}" dt="2024-11-26T07:38:50.708" v="615" actId="26606"/>
          <ac:cxnSpMkLst>
            <pc:docMk/>
            <pc:sldMk cId="3417504855" sldId="260"/>
            <ac:cxnSpMk id="13" creationId="{DD33F158-82E5-49FE-A6C0-3846AD9914C7}"/>
          </ac:cxnSpMkLst>
        </pc:cxnChg>
      </pc:sldChg>
      <pc:sldChg chg="addSp modSp new mod ord modTransition setBg">
        <pc:chgData name="Elliot Nilsson" userId="16987869-fbd9-4ac9-bc1d-5b92a21679a0" providerId="ADAL" clId="{5AF4B8EF-2D3E-6342-B059-41ECBFB9E431}" dt="2024-11-29T07:48:47.117" v="1343" actId="12563"/>
        <pc:sldMkLst>
          <pc:docMk/>
          <pc:sldMk cId="3596737768" sldId="261"/>
        </pc:sldMkLst>
        <pc:spChg chg="mod ord">
          <ac:chgData name="Elliot Nilsson" userId="16987869-fbd9-4ac9-bc1d-5b92a21679a0" providerId="ADAL" clId="{5AF4B8EF-2D3E-6342-B059-41ECBFB9E431}" dt="2024-11-26T07:42:15.030" v="637" actId="26606"/>
          <ac:spMkLst>
            <pc:docMk/>
            <pc:sldMk cId="3596737768" sldId="261"/>
            <ac:spMk id="2" creationId="{6DDCA442-83E7-C650-D13F-FA3728CE1440}"/>
          </ac:spMkLst>
        </pc:spChg>
        <pc:spChg chg="mod ord">
          <ac:chgData name="Elliot Nilsson" userId="16987869-fbd9-4ac9-bc1d-5b92a21679a0" providerId="ADAL" clId="{5AF4B8EF-2D3E-6342-B059-41ECBFB9E431}" dt="2024-11-26T07:54:46.196" v="682" actId="255"/>
          <ac:spMkLst>
            <pc:docMk/>
            <pc:sldMk cId="3596737768" sldId="261"/>
            <ac:spMk id="3" creationId="{98CD0602-161C-80FF-73F3-E90D87E9B09B}"/>
          </ac:spMkLst>
        </pc:spChg>
        <pc:spChg chg="add">
          <ac:chgData name="Elliot Nilsson" userId="16987869-fbd9-4ac9-bc1d-5b92a21679a0" providerId="ADAL" clId="{5AF4B8EF-2D3E-6342-B059-41ECBFB9E431}" dt="2024-11-26T07:42:15.030" v="637" actId="26606"/>
          <ac:spMkLst>
            <pc:docMk/>
            <pc:sldMk cId="3596737768" sldId="261"/>
            <ac:spMk id="11" creationId="{744CAA32-F237-419C-A2DD-43C28D920D3C}"/>
          </ac:spMkLst>
        </pc:spChg>
        <pc:picChg chg="add mod">
          <ac:chgData name="Elliot Nilsson" userId="16987869-fbd9-4ac9-bc1d-5b92a21679a0" providerId="ADAL" clId="{5AF4B8EF-2D3E-6342-B059-41ECBFB9E431}" dt="2024-11-26T07:42:15.030" v="637" actId="26606"/>
          <ac:picMkLst>
            <pc:docMk/>
            <pc:sldMk cId="3596737768" sldId="261"/>
            <ac:picMk id="4" creationId="{EABEF2F5-AB1D-B3A7-A16B-300B05E9AFFA}"/>
          </ac:picMkLst>
        </pc:picChg>
        <pc:picChg chg="add mod ord">
          <ac:chgData name="Elliot Nilsson" userId="16987869-fbd9-4ac9-bc1d-5b92a21679a0" providerId="ADAL" clId="{5AF4B8EF-2D3E-6342-B059-41ECBFB9E431}" dt="2024-11-26T07:42:15.030" v="637" actId="26606"/>
          <ac:picMkLst>
            <pc:docMk/>
            <pc:sldMk cId="3596737768" sldId="261"/>
            <ac:picMk id="5" creationId="{751C1A0B-ACF9-63C5-A18F-708E23647F41}"/>
          </ac:picMkLst>
        </pc:picChg>
        <pc:picChg chg="add mod">
          <ac:chgData name="Elliot Nilsson" userId="16987869-fbd9-4ac9-bc1d-5b92a21679a0" providerId="ADAL" clId="{5AF4B8EF-2D3E-6342-B059-41ECBFB9E431}" dt="2024-11-26T07:42:15.030" v="637" actId="26606"/>
          <ac:picMkLst>
            <pc:docMk/>
            <pc:sldMk cId="3596737768" sldId="261"/>
            <ac:picMk id="6" creationId="{49D3FB86-5E58-5BCA-E96E-CA2F1440911F}"/>
          </ac:picMkLst>
        </pc:picChg>
        <pc:cxnChg chg="add">
          <ac:chgData name="Elliot Nilsson" userId="16987869-fbd9-4ac9-bc1d-5b92a21679a0" providerId="ADAL" clId="{5AF4B8EF-2D3E-6342-B059-41ECBFB9E431}" dt="2024-11-26T07:42:15.030" v="637" actId="26606"/>
          <ac:cxnSpMkLst>
            <pc:docMk/>
            <pc:sldMk cId="3596737768" sldId="261"/>
            <ac:cxnSpMk id="13" creationId="{E16CB74F-F3CC-4B0B-B50E-878BEDB2CF13}"/>
          </ac:cxnSpMkLst>
        </pc:cxnChg>
      </pc:sldChg>
      <pc:sldChg chg="addSp modSp new mod ord modTransition setBg">
        <pc:chgData name="Elliot Nilsson" userId="16987869-fbd9-4ac9-bc1d-5b92a21679a0" providerId="ADAL" clId="{5AF4B8EF-2D3E-6342-B059-41ECBFB9E431}" dt="2024-11-29T07:48:47.117" v="1343" actId="12563"/>
        <pc:sldMkLst>
          <pc:docMk/>
          <pc:sldMk cId="1605784183" sldId="262"/>
        </pc:sldMkLst>
        <pc:spChg chg="mod ord">
          <ac:chgData name="Elliot Nilsson" userId="16987869-fbd9-4ac9-bc1d-5b92a21679a0" providerId="ADAL" clId="{5AF4B8EF-2D3E-6342-B059-41ECBFB9E431}" dt="2024-11-26T07:47:33.346" v="661" actId="26606"/>
          <ac:spMkLst>
            <pc:docMk/>
            <pc:sldMk cId="1605784183" sldId="262"/>
            <ac:spMk id="2" creationId="{6AE25F29-BF5E-EC8A-F215-188D457ADB40}"/>
          </ac:spMkLst>
        </pc:spChg>
        <pc:spChg chg="mod ord">
          <ac:chgData name="Elliot Nilsson" userId="16987869-fbd9-4ac9-bc1d-5b92a21679a0" providerId="ADAL" clId="{5AF4B8EF-2D3E-6342-B059-41ECBFB9E431}" dt="2024-11-26T07:56:30.330" v="687" actId="255"/>
          <ac:spMkLst>
            <pc:docMk/>
            <pc:sldMk cId="1605784183" sldId="262"/>
            <ac:spMk id="3" creationId="{5776EEF4-70C4-63A9-A01D-EA1E4BEB94DF}"/>
          </ac:spMkLst>
        </pc:spChg>
        <pc:spChg chg="add">
          <ac:chgData name="Elliot Nilsson" userId="16987869-fbd9-4ac9-bc1d-5b92a21679a0" providerId="ADAL" clId="{5AF4B8EF-2D3E-6342-B059-41ECBFB9E431}" dt="2024-11-26T07:47:33.346" v="661" actId="26606"/>
          <ac:spMkLst>
            <pc:docMk/>
            <pc:sldMk cId="1605784183" sldId="262"/>
            <ac:spMk id="11" creationId="{744CAA32-F237-419C-A2DD-43C28D920D3C}"/>
          </ac:spMkLst>
        </pc:spChg>
        <pc:picChg chg="add mod ord">
          <ac:chgData name="Elliot Nilsson" userId="16987869-fbd9-4ac9-bc1d-5b92a21679a0" providerId="ADAL" clId="{5AF4B8EF-2D3E-6342-B059-41ECBFB9E431}" dt="2024-11-26T07:47:33.346" v="661" actId="26606"/>
          <ac:picMkLst>
            <pc:docMk/>
            <pc:sldMk cId="1605784183" sldId="262"/>
            <ac:picMk id="4" creationId="{A7E27873-1DC9-1BD1-489F-DCFAB610CEE1}"/>
          </ac:picMkLst>
        </pc:picChg>
        <pc:picChg chg="add mod">
          <ac:chgData name="Elliot Nilsson" userId="16987869-fbd9-4ac9-bc1d-5b92a21679a0" providerId="ADAL" clId="{5AF4B8EF-2D3E-6342-B059-41ECBFB9E431}" dt="2024-11-26T07:47:33.346" v="661" actId="26606"/>
          <ac:picMkLst>
            <pc:docMk/>
            <pc:sldMk cId="1605784183" sldId="262"/>
            <ac:picMk id="5" creationId="{059B250F-8CAE-B9BD-76D4-537FCE064D2B}"/>
          </ac:picMkLst>
        </pc:picChg>
        <pc:picChg chg="add mod">
          <ac:chgData name="Elliot Nilsson" userId="16987869-fbd9-4ac9-bc1d-5b92a21679a0" providerId="ADAL" clId="{5AF4B8EF-2D3E-6342-B059-41ECBFB9E431}" dt="2024-11-26T07:47:33.346" v="661" actId="26606"/>
          <ac:picMkLst>
            <pc:docMk/>
            <pc:sldMk cId="1605784183" sldId="262"/>
            <ac:picMk id="6" creationId="{CAC0E610-9977-0027-9554-2B7791C76771}"/>
          </ac:picMkLst>
        </pc:picChg>
        <pc:cxnChg chg="add">
          <ac:chgData name="Elliot Nilsson" userId="16987869-fbd9-4ac9-bc1d-5b92a21679a0" providerId="ADAL" clId="{5AF4B8EF-2D3E-6342-B059-41ECBFB9E431}" dt="2024-11-26T07:47:33.346" v="661" actId="26606"/>
          <ac:cxnSpMkLst>
            <pc:docMk/>
            <pc:sldMk cId="1605784183" sldId="262"/>
            <ac:cxnSpMk id="13" creationId="{DD33F158-82E5-49FE-A6C0-3846AD9914C7}"/>
          </ac:cxnSpMkLst>
        </pc:cxnChg>
      </pc:sldChg>
      <pc:sldChg chg="addSp delSp modSp new mod modTransition setBg">
        <pc:chgData name="Elliot Nilsson" userId="16987869-fbd9-4ac9-bc1d-5b92a21679a0" providerId="ADAL" clId="{5AF4B8EF-2D3E-6342-B059-41ECBFB9E431}" dt="2024-11-29T07:48:47.117" v="1343" actId="12563"/>
        <pc:sldMkLst>
          <pc:docMk/>
          <pc:sldMk cId="1926747129" sldId="263"/>
        </pc:sldMkLst>
        <pc:spChg chg="mod ord">
          <ac:chgData name="Elliot Nilsson" userId="16987869-fbd9-4ac9-bc1d-5b92a21679a0" providerId="ADAL" clId="{5AF4B8EF-2D3E-6342-B059-41ECBFB9E431}" dt="2024-11-28T12:01:54.724" v="879" actId="1076"/>
          <ac:spMkLst>
            <pc:docMk/>
            <pc:sldMk cId="1926747129" sldId="263"/>
            <ac:spMk id="2" creationId="{E4ED9881-CE6D-EBEF-9706-3C29843323F3}"/>
          </ac:spMkLst>
        </pc:spChg>
        <pc:spChg chg="mod ord">
          <ac:chgData name="Elliot Nilsson" userId="16987869-fbd9-4ac9-bc1d-5b92a21679a0" providerId="ADAL" clId="{5AF4B8EF-2D3E-6342-B059-41ECBFB9E431}" dt="2024-11-29T07:33:23.891" v="1160" actId="20577"/>
          <ac:spMkLst>
            <pc:docMk/>
            <pc:sldMk cId="1926747129" sldId="263"/>
            <ac:spMk id="3" creationId="{1A5C2B37-650D-901A-5353-53283A45EE33}"/>
          </ac:spMkLst>
        </pc:spChg>
        <pc:spChg chg="add">
          <ac:chgData name="Elliot Nilsson" userId="16987869-fbd9-4ac9-bc1d-5b92a21679a0" providerId="ADAL" clId="{5AF4B8EF-2D3E-6342-B059-41ECBFB9E431}" dt="2024-11-28T11:59:57.497" v="863" actId="26606"/>
          <ac:spMkLst>
            <pc:docMk/>
            <pc:sldMk cId="1926747129" sldId="263"/>
            <ac:spMk id="18" creationId="{744CAA32-F237-419C-A2DD-43C28D920D3C}"/>
          </ac:spMkLst>
        </pc:spChg>
        <pc:picChg chg="add mod">
          <ac:chgData name="Elliot Nilsson" userId="16987869-fbd9-4ac9-bc1d-5b92a21679a0" providerId="ADAL" clId="{5AF4B8EF-2D3E-6342-B059-41ECBFB9E431}" dt="2024-11-28T11:59:57.497" v="863" actId="26606"/>
          <ac:picMkLst>
            <pc:docMk/>
            <pc:sldMk cId="1926747129" sldId="263"/>
            <ac:picMk id="4" creationId="{AD2097B5-DF31-479A-FCF5-2DB86B3C19D1}"/>
          </ac:picMkLst>
        </pc:picChg>
        <pc:picChg chg="add mod ord">
          <ac:chgData name="Elliot Nilsson" userId="16987869-fbd9-4ac9-bc1d-5b92a21679a0" providerId="ADAL" clId="{5AF4B8EF-2D3E-6342-B059-41ECBFB9E431}" dt="2024-11-28T11:59:57.497" v="863" actId="26606"/>
          <ac:picMkLst>
            <pc:docMk/>
            <pc:sldMk cId="1926747129" sldId="263"/>
            <ac:picMk id="5" creationId="{9C36F1A3-41EE-FA66-7BDB-D118CB9B9105}"/>
          </ac:picMkLst>
        </pc:picChg>
        <pc:cxnChg chg="add">
          <ac:chgData name="Elliot Nilsson" userId="16987869-fbd9-4ac9-bc1d-5b92a21679a0" providerId="ADAL" clId="{5AF4B8EF-2D3E-6342-B059-41ECBFB9E431}" dt="2024-11-28T11:59:57.497" v="863" actId="26606"/>
          <ac:cxnSpMkLst>
            <pc:docMk/>
            <pc:sldMk cId="1926747129" sldId="263"/>
            <ac:cxnSpMk id="20" creationId="{A1DB5636-7209-441D-A20B-2A24C54D5CDB}"/>
          </ac:cxnSpMkLst>
        </pc:cxnChg>
      </pc:sldChg>
      <pc:sldChg chg="addSp modSp new mod modTransition setBg">
        <pc:chgData name="Elliot Nilsson" userId="16987869-fbd9-4ac9-bc1d-5b92a21679a0" providerId="ADAL" clId="{5AF4B8EF-2D3E-6342-B059-41ECBFB9E431}" dt="2024-11-29T07:48:47.117" v="1343" actId="12563"/>
        <pc:sldMkLst>
          <pc:docMk/>
          <pc:sldMk cId="3474966121" sldId="264"/>
        </pc:sldMkLst>
        <pc:spChg chg="mod ord">
          <ac:chgData name="Elliot Nilsson" userId="16987869-fbd9-4ac9-bc1d-5b92a21679a0" providerId="ADAL" clId="{5AF4B8EF-2D3E-6342-B059-41ECBFB9E431}" dt="2024-11-29T07:36:20.216" v="1162" actId="26606"/>
          <ac:spMkLst>
            <pc:docMk/>
            <pc:sldMk cId="3474966121" sldId="264"/>
            <ac:spMk id="2" creationId="{70403C04-D2A2-83B7-180E-BCA02D824B57}"/>
          </ac:spMkLst>
        </pc:spChg>
        <pc:spChg chg="mod ord">
          <ac:chgData name="Elliot Nilsson" userId="16987869-fbd9-4ac9-bc1d-5b92a21679a0" providerId="ADAL" clId="{5AF4B8EF-2D3E-6342-B059-41ECBFB9E431}" dt="2024-11-29T07:36:20.216" v="1162" actId="26606"/>
          <ac:spMkLst>
            <pc:docMk/>
            <pc:sldMk cId="3474966121" sldId="264"/>
            <ac:spMk id="3" creationId="{203D26E4-B387-BEEC-7678-2B232D6B3440}"/>
          </ac:spMkLst>
        </pc:spChg>
        <pc:spChg chg="add">
          <ac:chgData name="Elliot Nilsson" userId="16987869-fbd9-4ac9-bc1d-5b92a21679a0" providerId="ADAL" clId="{5AF4B8EF-2D3E-6342-B059-41ECBFB9E431}" dt="2024-11-29T07:36:20.216" v="1162" actId="26606"/>
          <ac:spMkLst>
            <pc:docMk/>
            <pc:sldMk cId="3474966121" sldId="264"/>
            <ac:spMk id="11" creationId="{744CAA32-F237-419C-A2DD-43C28D920D3C}"/>
          </ac:spMkLst>
        </pc:spChg>
        <pc:picChg chg="add mod ord">
          <ac:chgData name="Elliot Nilsson" userId="16987869-fbd9-4ac9-bc1d-5b92a21679a0" providerId="ADAL" clId="{5AF4B8EF-2D3E-6342-B059-41ECBFB9E431}" dt="2024-11-29T07:36:20.216" v="1162" actId="26606"/>
          <ac:picMkLst>
            <pc:docMk/>
            <pc:sldMk cId="3474966121" sldId="264"/>
            <ac:picMk id="4" creationId="{4699C0F1-34A6-CA05-DB6A-B4A63616167C}"/>
          </ac:picMkLst>
        </pc:picChg>
        <pc:picChg chg="add mod">
          <ac:chgData name="Elliot Nilsson" userId="16987869-fbd9-4ac9-bc1d-5b92a21679a0" providerId="ADAL" clId="{5AF4B8EF-2D3E-6342-B059-41ECBFB9E431}" dt="2024-11-29T07:36:20.216" v="1162" actId="26606"/>
          <ac:picMkLst>
            <pc:docMk/>
            <pc:sldMk cId="3474966121" sldId="264"/>
            <ac:picMk id="5" creationId="{A2D21620-3933-5E5A-ABE9-92125C39FF31}"/>
          </ac:picMkLst>
        </pc:picChg>
        <pc:picChg chg="add mod">
          <ac:chgData name="Elliot Nilsson" userId="16987869-fbd9-4ac9-bc1d-5b92a21679a0" providerId="ADAL" clId="{5AF4B8EF-2D3E-6342-B059-41ECBFB9E431}" dt="2024-11-29T07:36:20.216" v="1162" actId="26606"/>
          <ac:picMkLst>
            <pc:docMk/>
            <pc:sldMk cId="3474966121" sldId="264"/>
            <ac:picMk id="6" creationId="{918E8EFA-800D-2D12-4CA3-16D2497EC1B7}"/>
          </ac:picMkLst>
        </pc:picChg>
        <pc:cxnChg chg="add">
          <ac:chgData name="Elliot Nilsson" userId="16987869-fbd9-4ac9-bc1d-5b92a21679a0" providerId="ADAL" clId="{5AF4B8EF-2D3E-6342-B059-41ECBFB9E431}" dt="2024-11-29T07:36:20.216" v="1162" actId="26606"/>
          <ac:cxnSpMkLst>
            <pc:docMk/>
            <pc:sldMk cId="3474966121" sldId="264"/>
            <ac:cxnSpMk id="13" creationId="{DD33F158-82E5-49FE-A6C0-3846AD9914C7}"/>
          </ac:cxnSpMkLst>
        </pc:cxnChg>
      </pc:sldChg>
      <pc:sldChg chg="addSp delSp modSp new mod modTransition setBg">
        <pc:chgData name="Elliot Nilsson" userId="16987869-fbd9-4ac9-bc1d-5b92a21679a0" providerId="ADAL" clId="{5AF4B8EF-2D3E-6342-B059-41ECBFB9E431}" dt="2024-11-29T07:48:47.117" v="1343" actId="12563"/>
        <pc:sldMkLst>
          <pc:docMk/>
          <pc:sldMk cId="3121447640" sldId="265"/>
        </pc:sldMkLst>
        <pc:spChg chg="mod ord">
          <ac:chgData name="Elliot Nilsson" userId="16987869-fbd9-4ac9-bc1d-5b92a21679a0" providerId="ADAL" clId="{5AF4B8EF-2D3E-6342-B059-41ECBFB9E431}" dt="2024-11-29T07:47:48.506" v="1334" actId="26606"/>
          <ac:spMkLst>
            <pc:docMk/>
            <pc:sldMk cId="3121447640" sldId="265"/>
            <ac:spMk id="2" creationId="{8DDB1E00-1FCF-9EEC-CFCE-236CDC7C873B}"/>
          </ac:spMkLst>
        </pc:spChg>
        <pc:spChg chg="mod ord">
          <ac:chgData name="Elliot Nilsson" userId="16987869-fbd9-4ac9-bc1d-5b92a21679a0" providerId="ADAL" clId="{5AF4B8EF-2D3E-6342-B059-41ECBFB9E431}" dt="2024-11-29T07:48:11.911" v="1340" actId="255"/>
          <ac:spMkLst>
            <pc:docMk/>
            <pc:sldMk cId="3121447640" sldId="265"/>
            <ac:spMk id="3" creationId="{9D1212EF-A85B-1863-D70A-D11556599C3F}"/>
          </ac:spMkLst>
        </pc:spChg>
        <pc:spChg chg="add">
          <ac:chgData name="Elliot Nilsson" userId="16987869-fbd9-4ac9-bc1d-5b92a21679a0" providerId="ADAL" clId="{5AF4B8EF-2D3E-6342-B059-41ECBFB9E431}" dt="2024-11-29T07:47:48.506" v="1334" actId="26606"/>
          <ac:spMkLst>
            <pc:docMk/>
            <pc:sldMk cId="3121447640" sldId="265"/>
            <ac:spMk id="18" creationId="{744CAA32-F237-419C-A2DD-43C28D920D3C}"/>
          </ac:spMkLst>
        </pc:spChg>
        <pc:picChg chg="add mod ord">
          <ac:chgData name="Elliot Nilsson" userId="16987869-fbd9-4ac9-bc1d-5b92a21679a0" providerId="ADAL" clId="{5AF4B8EF-2D3E-6342-B059-41ECBFB9E431}" dt="2024-11-29T07:47:48.506" v="1334" actId="26606"/>
          <ac:picMkLst>
            <pc:docMk/>
            <pc:sldMk cId="3121447640" sldId="265"/>
            <ac:picMk id="4" creationId="{B281FBD6-CC4C-82F2-5D3C-753C2092A489}"/>
          </ac:picMkLst>
        </pc:picChg>
        <pc:picChg chg="add mod ord">
          <ac:chgData name="Elliot Nilsson" userId="16987869-fbd9-4ac9-bc1d-5b92a21679a0" providerId="ADAL" clId="{5AF4B8EF-2D3E-6342-B059-41ECBFB9E431}" dt="2024-11-29T07:47:48.506" v="1334" actId="26606"/>
          <ac:picMkLst>
            <pc:docMk/>
            <pc:sldMk cId="3121447640" sldId="265"/>
            <ac:picMk id="5" creationId="{763BD7A2-822B-F2D5-7090-C63CE8CE8112}"/>
          </ac:picMkLst>
        </pc:picChg>
        <pc:picChg chg="add mod">
          <ac:chgData name="Elliot Nilsson" userId="16987869-fbd9-4ac9-bc1d-5b92a21679a0" providerId="ADAL" clId="{5AF4B8EF-2D3E-6342-B059-41ECBFB9E431}" dt="2024-11-29T07:47:48.506" v="1334" actId="26606"/>
          <ac:picMkLst>
            <pc:docMk/>
            <pc:sldMk cId="3121447640" sldId="265"/>
            <ac:picMk id="6" creationId="{F1C8CC01-8DD9-51CB-4837-6BD994710B9B}"/>
          </ac:picMkLst>
        </pc:picChg>
        <pc:cxnChg chg="add">
          <ac:chgData name="Elliot Nilsson" userId="16987869-fbd9-4ac9-bc1d-5b92a21679a0" providerId="ADAL" clId="{5AF4B8EF-2D3E-6342-B059-41ECBFB9E431}" dt="2024-11-29T07:47:48.506" v="1334" actId="26606"/>
          <ac:cxnSpMkLst>
            <pc:docMk/>
            <pc:sldMk cId="3121447640" sldId="265"/>
            <ac:cxnSpMk id="20" creationId="{DD33F158-82E5-49FE-A6C0-3846AD9914C7}"/>
          </ac:cxnSpMkLst>
        </pc:cxnChg>
      </pc:sldChg>
      <pc:sldChg chg="addSp delSp modSp new mod ord setBg">
        <pc:chgData name="Elliot Nilsson" userId="16987869-fbd9-4ac9-bc1d-5b92a21679a0" providerId="ADAL" clId="{5AF4B8EF-2D3E-6342-B059-41ECBFB9E431}" dt="2024-11-29T08:23:47.930" v="2073" actId="1076"/>
        <pc:sldMkLst>
          <pc:docMk/>
          <pc:sldMk cId="4075397638" sldId="266"/>
        </pc:sldMkLst>
        <pc:spChg chg="mod ord">
          <ac:chgData name="Elliot Nilsson" userId="16987869-fbd9-4ac9-bc1d-5b92a21679a0" providerId="ADAL" clId="{5AF4B8EF-2D3E-6342-B059-41ECBFB9E431}" dt="2024-11-29T08:23:15.964" v="2064" actId="1076"/>
          <ac:spMkLst>
            <pc:docMk/>
            <pc:sldMk cId="4075397638" sldId="266"/>
            <ac:spMk id="2" creationId="{6E492653-EBB3-CE3D-7475-56936ED77DD8}"/>
          </ac:spMkLst>
        </pc:spChg>
        <pc:spChg chg="add mod">
          <ac:chgData name="Elliot Nilsson" userId="16987869-fbd9-4ac9-bc1d-5b92a21679a0" providerId="ADAL" clId="{5AF4B8EF-2D3E-6342-B059-41ECBFB9E431}" dt="2024-11-29T08:23:47.930" v="2073" actId="1076"/>
          <ac:spMkLst>
            <pc:docMk/>
            <pc:sldMk cId="4075397638" sldId="266"/>
            <ac:spMk id="11" creationId="{5A1C9B2F-91A4-F5FE-AD7F-0EABDB576D24}"/>
          </ac:spMkLst>
        </pc:spChg>
        <pc:spChg chg="add">
          <ac:chgData name="Elliot Nilsson" userId="16987869-fbd9-4ac9-bc1d-5b92a21679a0" providerId="ADAL" clId="{5AF4B8EF-2D3E-6342-B059-41ECBFB9E431}" dt="2024-11-29T08:23:04.430" v="2063" actId="26606"/>
          <ac:spMkLst>
            <pc:docMk/>
            <pc:sldMk cId="4075397638" sldId="266"/>
            <ac:spMk id="21" creationId="{744CAA32-F237-419C-A2DD-43C28D920D3C}"/>
          </ac:spMkLst>
        </pc:spChg>
        <pc:picChg chg="add mod ord">
          <ac:chgData name="Elliot Nilsson" userId="16987869-fbd9-4ac9-bc1d-5b92a21679a0" providerId="ADAL" clId="{5AF4B8EF-2D3E-6342-B059-41ECBFB9E431}" dt="2024-11-29T08:23:04.430" v="2063" actId="26606"/>
          <ac:picMkLst>
            <pc:docMk/>
            <pc:sldMk cId="4075397638" sldId="266"/>
            <ac:picMk id="4" creationId="{C14659E7-3030-EB8F-37F0-3E308041895B}"/>
          </ac:picMkLst>
        </pc:picChg>
        <pc:picChg chg="add mod">
          <ac:chgData name="Elliot Nilsson" userId="16987869-fbd9-4ac9-bc1d-5b92a21679a0" providerId="ADAL" clId="{5AF4B8EF-2D3E-6342-B059-41ECBFB9E431}" dt="2024-11-29T08:23:04.430" v="2063" actId="26606"/>
          <ac:picMkLst>
            <pc:docMk/>
            <pc:sldMk cId="4075397638" sldId="266"/>
            <ac:picMk id="7" creationId="{25C5E902-424E-FA95-FC40-DC9EB3E3FD2F}"/>
          </ac:picMkLst>
        </pc:picChg>
        <pc:cxnChg chg="add">
          <ac:chgData name="Elliot Nilsson" userId="16987869-fbd9-4ac9-bc1d-5b92a21679a0" providerId="ADAL" clId="{5AF4B8EF-2D3E-6342-B059-41ECBFB9E431}" dt="2024-11-29T08:23:04.430" v="2063" actId="26606"/>
          <ac:cxnSpMkLst>
            <pc:docMk/>
            <pc:sldMk cId="4075397638" sldId="266"/>
            <ac:cxnSpMk id="23" creationId="{A1DB5636-7209-441D-A20B-2A24C54D5CDB}"/>
          </ac:cxnSpMkLst>
        </pc:cxnChg>
      </pc:sldChg>
      <pc:sldChg chg="addSp modSp new mod setBg">
        <pc:chgData name="Elliot Nilsson" userId="16987869-fbd9-4ac9-bc1d-5b92a21679a0" providerId="ADAL" clId="{5AF4B8EF-2D3E-6342-B059-41ECBFB9E431}" dt="2024-12-02T11:35:35.537" v="2659" actId="20577"/>
        <pc:sldMkLst>
          <pc:docMk/>
          <pc:sldMk cId="2759247525" sldId="267"/>
        </pc:sldMkLst>
        <pc:spChg chg="mod ord">
          <ac:chgData name="Elliot Nilsson" userId="16987869-fbd9-4ac9-bc1d-5b92a21679a0" providerId="ADAL" clId="{5AF4B8EF-2D3E-6342-B059-41ECBFB9E431}" dt="2024-11-29T08:31:00.734" v="2643" actId="26606"/>
          <ac:spMkLst>
            <pc:docMk/>
            <pc:sldMk cId="2759247525" sldId="267"/>
            <ac:spMk id="2" creationId="{6B3AD04C-E29D-15E4-3767-28BD989C65DA}"/>
          </ac:spMkLst>
        </pc:spChg>
        <pc:spChg chg="mod ord">
          <ac:chgData name="Elliot Nilsson" userId="16987869-fbd9-4ac9-bc1d-5b92a21679a0" providerId="ADAL" clId="{5AF4B8EF-2D3E-6342-B059-41ECBFB9E431}" dt="2024-12-02T11:35:35.537" v="2659" actId="20577"/>
          <ac:spMkLst>
            <pc:docMk/>
            <pc:sldMk cId="2759247525" sldId="267"/>
            <ac:spMk id="3" creationId="{1A3FF7E3-C712-135D-060C-53E38540E1D6}"/>
          </ac:spMkLst>
        </pc:spChg>
        <pc:spChg chg="add">
          <ac:chgData name="Elliot Nilsson" userId="16987869-fbd9-4ac9-bc1d-5b92a21679a0" providerId="ADAL" clId="{5AF4B8EF-2D3E-6342-B059-41ECBFB9E431}" dt="2024-11-29T08:31:00.734" v="2643" actId="26606"/>
          <ac:spMkLst>
            <pc:docMk/>
            <pc:sldMk cId="2759247525" sldId="267"/>
            <ac:spMk id="12" creationId="{744CAA32-F237-419C-A2DD-43C28D920D3C}"/>
          </ac:spMkLst>
        </pc:spChg>
        <pc:picChg chg="add mod">
          <ac:chgData name="Elliot Nilsson" userId="16987869-fbd9-4ac9-bc1d-5b92a21679a0" providerId="ADAL" clId="{5AF4B8EF-2D3E-6342-B059-41ECBFB9E431}" dt="2024-11-29T08:31:00.734" v="2643" actId="26606"/>
          <ac:picMkLst>
            <pc:docMk/>
            <pc:sldMk cId="2759247525" sldId="267"/>
            <ac:picMk id="4" creationId="{A7D22BD3-9E71-45C7-0E92-3E02C735E696}"/>
          </ac:picMkLst>
        </pc:picChg>
        <pc:picChg chg="add mod ord">
          <ac:chgData name="Elliot Nilsson" userId="16987869-fbd9-4ac9-bc1d-5b92a21679a0" providerId="ADAL" clId="{5AF4B8EF-2D3E-6342-B059-41ECBFB9E431}" dt="2024-11-29T08:31:00.734" v="2643" actId="26606"/>
          <ac:picMkLst>
            <pc:docMk/>
            <pc:sldMk cId="2759247525" sldId="267"/>
            <ac:picMk id="5" creationId="{724C406E-F1C3-3D48-6267-F2FEA85B2C07}"/>
          </ac:picMkLst>
        </pc:picChg>
        <pc:picChg chg="add mod">
          <ac:chgData name="Elliot Nilsson" userId="16987869-fbd9-4ac9-bc1d-5b92a21679a0" providerId="ADAL" clId="{5AF4B8EF-2D3E-6342-B059-41ECBFB9E431}" dt="2024-11-29T08:31:00.734" v="2643" actId="26606"/>
          <ac:picMkLst>
            <pc:docMk/>
            <pc:sldMk cId="2759247525" sldId="267"/>
            <ac:picMk id="6" creationId="{E75931E9-F7B7-B9AA-D0FF-891CF68F763C}"/>
          </ac:picMkLst>
        </pc:picChg>
        <pc:picChg chg="add mod">
          <ac:chgData name="Elliot Nilsson" userId="16987869-fbd9-4ac9-bc1d-5b92a21679a0" providerId="ADAL" clId="{5AF4B8EF-2D3E-6342-B059-41ECBFB9E431}" dt="2024-11-29T08:31:00.734" v="2643" actId="26606"/>
          <ac:picMkLst>
            <pc:docMk/>
            <pc:sldMk cId="2759247525" sldId="267"/>
            <ac:picMk id="7" creationId="{9CC44FF2-2484-D011-9A29-8FB033E32985}"/>
          </ac:picMkLst>
        </pc:picChg>
        <pc:cxnChg chg="add">
          <ac:chgData name="Elliot Nilsson" userId="16987869-fbd9-4ac9-bc1d-5b92a21679a0" providerId="ADAL" clId="{5AF4B8EF-2D3E-6342-B059-41ECBFB9E431}" dt="2024-11-29T08:31:00.734" v="2643" actId="26606"/>
          <ac:cxnSpMkLst>
            <pc:docMk/>
            <pc:sldMk cId="2759247525" sldId="267"/>
            <ac:cxnSpMk id="14" creationId="{E16CB74F-F3CC-4B0B-B50E-878BEDB2CF13}"/>
          </ac:cxnSpMkLst>
        </pc:cxnChg>
      </pc:sldChg>
      <pc:sldChg chg="addSp delSp modSp new mod setBg">
        <pc:chgData name="Elliot Nilsson" userId="16987869-fbd9-4ac9-bc1d-5b92a21679a0" providerId="ADAL" clId="{5AF4B8EF-2D3E-6342-B059-41ECBFB9E431}" dt="2024-12-02T12:01:43.332" v="3927" actId="313"/>
        <pc:sldMkLst>
          <pc:docMk/>
          <pc:sldMk cId="485220269" sldId="268"/>
        </pc:sldMkLst>
        <pc:spChg chg="mod ord">
          <ac:chgData name="Elliot Nilsson" userId="16987869-fbd9-4ac9-bc1d-5b92a21679a0" providerId="ADAL" clId="{5AF4B8EF-2D3E-6342-B059-41ECBFB9E431}" dt="2024-12-02T11:58:38.267" v="3882" actId="1076"/>
          <ac:spMkLst>
            <pc:docMk/>
            <pc:sldMk cId="485220269" sldId="268"/>
            <ac:spMk id="2" creationId="{6B914BE1-BFB5-B40E-6C8C-2473FFD635E8}"/>
          </ac:spMkLst>
        </pc:spChg>
        <pc:spChg chg="mod ord">
          <ac:chgData name="Elliot Nilsson" userId="16987869-fbd9-4ac9-bc1d-5b92a21679a0" providerId="ADAL" clId="{5AF4B8EF-2D3E-6342-B059-41ECBFB9E431}" dt="2024-12-02T12:01:43.332" v="3927" actId="313"/>
          <ac:spMkLst>
            <pc:docMk/>
            <pc:sldMk cId="485220269" sldId="268"/>
            <ac:spMk id="3" creationId="{B25D4B00-E30E-EE3C-252E-D716F77BD72A}"/>
          </ac:spMkLst>
        </pc:spChg>
        <pc:spChg chg="add del">
          <ac:chgData name="Elliot Nilsson" userId="16987869-fbd9-4ac9-bc1d-5b92a21679a0" providerId="ADAL" clId="{5AF4B8EF-2D3E-6342-B059-41ECBFB9E431}" dt="2024-12-02T11:58:17.544" v="3877" actId="26606"/>
          <ac:spMkLst>
            <pc:docMk/>
            <pc:sldMk cId="485220269" sldId="268"/>
            <ac:spMk id="11" creationId="{744CAA32-F237-419C-A2DD-43C28D920D3C}"/>
          </ac:spMkLst>
        </pc:spChg>
        <pc:spChg chg="add">
          <ac:chgData name="Elliot Nilsson" userId="16987869-fbd9-4ac9-bc1d-5b92a21679a0" providerId="ADAL" clId="{5AF4B8EF-2D3E-6342-B059-41ECBFB9E431}" dt="2024-12-02T11:58:17.556" v="3878" actId="26606"/>
          <ac:spMkLst>
            <pc:docMk/>
            <pc:sldMk cId="485220269" sldId="268"/>
            <ac:spMk id="15" creationId="{744CAA32-F237-419C-A2DD-43C28D920D3C}"/>
          </ac:spMkLst>
        </pc:spChg>
        <pc:picChg chg="add mod">
          <ac:chgData name="Elliot Nilsson" userId="16987869-fbd9-4ac9-bc1d-5b92a21679a0" providerId="ADAL" clId="{5AF4B8EF-2D3E-6342-B059-41ECBFB9E431}" dt="2024-12-02T11:58:17.556" v="3878" actId="26606"/>
          <ac:picMkLst>
            <pc:docMk/>
            <pc:sldMk cId="485220269" sldId="268"/>
            <ac:picMk id="4" creationId="{BB56F16A-266C-791A-915F-3FDE8F56C0FF}"/>
          </ac:picMkLst>
        </pc:picChg>
        <pc:picChg chg="add mod">
          <ac:chgData name="Elliot Nilsson" userId="16987869-fbd9-4ac9-bc1d-5b92a21679a0" providerId="ADAL" clId="{5AF4B8EF-2D3E-6342-B059-41ECBFB9E431}" dt="2024-12-02T11:58:17.556" v="3878" actId="26606"/>
          <ac:picMkLst>
            <pc:docMk/>
            <pc:sldMk cId="485220269" sldId="268"/>
            <ac:picMk id="5" creationId="{562C89DD-2157-748B-DD1E-1B70B716F651}"/>
          </ac:picMkLst>
        </pc:picChg>
        <pc:picChg chg="add mod ord">
          <ac:chgData name="Elliot Nilsson" userId="16987869-fbd9-4ac9-bc1d-5b92a21679a0" providerId="ADAL" clId="{5AF4B8EF-2D3E-6342-B059-41ECBFB9E431}" dt="2024-12-02T11:58:17.556" v="3878" actId="26606"/>
          <ac:picMkLst>
            <pc:docMk/>
            <pc:sldMk cId="485220269" sldId="268"/>
            <ac:picMk id="6" creationId="{2AEFE6AD-7D55-0F51-5352-F87B6BF9C55F}"/>
          </ac:picMkLst>
        </pc:picChg>
        <pc:cxnChg chg="add del">
          <ac:chgData name="Elliot Nilsson" userId="16987869-fbd9-4ac9-bc1d-5b92a21679a0" providerId="ADAL" clId="{5AF4B8EF-2D3E-6342-B059-41ECBFB9E431}" dt="2024-12-02T11:58:17.544" v="3877" actId="26606"/>
          <ac:cxnSpMkLst>
            <pc:docMk/>
            <pc:sldMk cId="485220269" sldId="268"/>
            <ac:cxnSpMk id="13" creationId="{E16CB74F-F3CC-4B0B-B50E-878BEDB2CF13}"/>
          </ac:cxnSpMkLst>
        </pc:cxnChg>
        <pc:cxnChg chg="add">
          <ac:chgData name="Elliot Nilsson" userId="16987869-fbd9-4ac9-bc1d-5b92a21679a0" providerId="ADAL" clId="{5AF4B8EF-2D3E-6342-B059-41ECBFB9E431}" dt="2024-12-02T11:58:17.556" v="3878" actId="26606"/>
          <ac:cxnSpMkLst>
            <pc:docMk/>
            <pc:sldMk cId="485220269" sldId="268"/>
            <ac:cxnSpMk id="16" creationId="{5F36BA04-2CA4-4727-91BA-40C378D1403F}"/>
          </ac:cxnSpMkLst>
        </pc:cxnChg>
      </pc:sldChg>
      <pc:sldChg chg="addSp delSp modSp new mod setBg">
        <pc:chgData name="Elliot Nilsson" userId="16987869-fbd9-4ac9-bc1d-5b92a21679a0" providerId="ADAL" clId="{5AF4B8EF-2D3E-6342-B059-41ECBFB9E431}" dt="2024-12-02T12:16:39.714" v="4045" actId="170"/>
        <pc:sldMkLst>
          <pc:docMk/>
          <pc:sldMk cId="1319682266" sldId="269"/>
        </pc:sldMkLst>
        <pc:spChg chg="mod ord">
          <ac:chgData name="Elliot Nilsson" userId="16987869-fbd9-4ac9-bc1d-5b92a21679a0" providerId="ADAL" clId="{5AF4B8EF-2D3E-6342-B059-41ECBFB9E431}" dt="2024-12-02T12:11:01.695" v="4016" actId="1076"/>
          <ac:spMkLst>
            <pc:docMk/>
            <pc:sldMk cId="1319682266" sldId="269"/>
            <ac:spMk id="2" creationId="{CAFFA6E8-B5C7-0AE4-72FC-AB4B3403D383}"/>
          </ac:spMkLst>
        </pc:spChg>
        <pc:spChg chg="del">
          <ac:chgData name="Elliot Nilsson" userId="16987869-fbd9-4ac9-bc1d-5b92a21679a0" providerId="ADAL" clId="{5AF4B8EF-2D3E-6342-B059-41ECBFB9E431}" dt="2024-12-02T12:03:24" v="3934" actId="931"/>
          <ac:spMkLst>
            <pc:docMk/>
            <pc:sldMk cId="1319682266" sldId="269"/>
            <ac:spMk id="3" creationId="{B0E7D586-0F7A-89EE-2502-D55F52373D3C}"/>
          </ac:spMkLst>
        </pc:spChg>
        <pc:spChg chg="add del">
          <ac:chgData name="Elliot Nilsson" userId="16987869-fbd9-4ac9-bc1d-5b92a21679a0" providerId="ADAL" clId="{5AF4B8EF-2D3E-6342-B059-41ECBFB9E431}" dt="2024-12-02T12:14:11.736" v="4029" actId="478"/>
          <ac:spMkLst>
            <pc:docMk/>
            <pc:sldMk cId="1319682266" sldId="269"/>
            <ac:spMk id="6" creationId="{88B6E284-77F6-CFDB-9B82-9FA97543ACD1}"/>
          </ac:spMkLst>
        </pc:spChg>
        <pc:spChg chg="add del mod">
          <ac:chgData name="Elliot Nilsson" userId="16987869-fbd9-4ac9-bc1d-5b92a21679a0" providerId="ADAL" clId="{5AF4B8EF-2D3E-6342-B059-41ECBFB9E431}" dt="2024-12-02T12:04:06.080" v="3940" actId="478"/>
          <ac:spMkLst>
            <pc:docMk/>
            <pc:sldMk cId="1319682266" sldId="269"/>
            <ac:spMk id="7" creationId="{FD4A70FD-19CD-426C-77ED-B04118945614}"/>
          </ac:spMkLst>
        </pc:spChg>
        <pc:spChg chg="add del mod">
          <ac:chgData name="Elliot Nilsson" userId="16987869-fbd9-4ac9-bc1d-5b92a21679a0" providerId="ADAL" clId="{5AF4B8EF-2D3E-6342-B059-41ECBFB9E431}" dt="2024-12-02T12:06:24.425" v="3978" actId="478"/>
          <ac:spMkLst>
            <pc:docMk/>
            <pc:sldMk cId="1319682266" sldId="269"/>
            <ac:spMk id="8" creationId="{A8B33F77-F463-50BC-1BD9-173C0DA48E62}"/>
          </ac:spMkLst>
        </pc:spChg>
        <pc:spChg chg="add del mod">
          <ac:chgData name="Elliot Nilsson" userId="16987869-fbd9-4ac9-bc1d-5b92a21679a0" providerId="ADAL" clId="{5AF4B8EF-2D3E-6342-B059-41ECBFB9E431}" dt="2024-12-02T12:06:22.128" v="3977" actId="478"/>
          <ac:spMkLst>
            <pc:docMk/>
            <pc:sldMk cId="1319682266" sldId="269"/>
            <ac:spMk id="10" creationId="{BBB2FE57-8BD1-EF06-5967-467ECF3E2ED2}"/>
          </ac:spMkLst>
        </pc:spChg>
        <pc:spChg chg="add del">
          <ac:chgData name="Elliot Nilsson" userId="16987869-fbd9-4ac9-bc1d-5b92a21679a0" providerId="ADAL" clId="{5AF4B8EF-2D3E-6342-B059-41ECBFB9E431}" dt="2024-12-02T12:06:46.204" v="3982" actId="26606"/>
          <ac:spMkLst>
            <pc:docMk/>
            <pc:sldMk cId="1319682266" sldId="269"/>
            <ac:spMk id="21" creationId="{19F9BF86-FE94-4517-B97D-026C7515E589}"/>
          </ac:spMkLst>
        </pc:spChg>
        <pc:spChg chg="add del">
          <ac:chgData name="Elliot Nilsson" userId="16987869-fbd9-4ac9-bc1d-5b92a21679a0" providerId="ADAL" clId="{5AF4B8EF-2D3E-6342-B059-41ECBFB9E431}" dt="2024-12-02T12:06:47.099" v="3984" actId="26606"/>
          <ac:spMkLst>
            <pc:docMk/>
            <pc:sldMk cId="1319682266" sldId="269"/>
            <ac:spMk id="26" creationId="{19F9BF86-FE94-4517-B97D-026C7515E589}"/>
          </ac:spMkLst>
        </pc:spChg>
        <pc:spChg chg="add">
          <ac:chgData name="Elliot Nilsson" userId="16987869-fbd9-4ac9-bc1d-5b92a21679a0" providerId="ADAL" clId="{5AF4B8EF-2D3E-6342-B059-41ECBFB9E431}" dt="2024-12-02T12:06:47.111" v="3985" actId="26606"/>
          <ac:spMkLst>
            <pc:docMk/>
            <pc:sldMk cId="1319682266" sldId="269"/>
            <ac:spMk id="29" creationId="{19F9BF86-FE94-4517-B97D-026C7515E589}"/>
          </ac:spMkLst>
        </pc:spChg>
        <pc:picChg chg="add mod">
          <ac:chgData name="Elliot Nilsson" userId="16987869-fbd9-4ac9-bc1d-5b92a21679a0" providerId="ADAL" clId="{5AF4B8EF-2D3E-6342-B059-41ECBFB9E431}" dt="2024-12-02T12:10:56.835" v="4015" actId="1076"/>
          <ac:picMkLst>
            <pc:docMk/>
            <pc:sldMk cId="1319682266" sldId="269"/>
            <ac:picMk id="3" creationId="{ABE74873-0C0E-EB4F-68B2-10719AAE0E54}"/>
          </ac:picMkLst>
        </pc:picChg>
        <pc:picChg chg="add del mod ord">
          <ac:chgData name="Elliot Nilsson" userId="16987869-fbd9-4ac9-bc1d-5b92a21679a0" providerId="ADAL" clId="{5AF4B8EF-2D3E-6342-B059-41ECBFB9E431}" dt="2024-12-02T12:04:02.553" v="3939" actId="478"/>
          <ac:picMkLst>
            <pc:docMk/>
            <pc:sldMk cId="1319682266" sldId="269"/>
            <ac:picMk id="4" creationId="{4CCF1863-E7ED-38F9-8781-D85AD977ABCB}"/>
          </ac:picMkLst>
        </pc:picChg>
        <pc:picChg chg="add del mod">
          <ac:chgData name="Elliot Nilsson" userId="16987869-fbd9-4ac9-bc1d-5b92a21679a0" providerId="ADAL" clId="{5AF4B8EF-2D3E-6342-B059-41ECBFB9E431}" dt="2024-12-02T12:13:43.478" v="4027" actId="478"/>
          <ac:picMkLst>
            <pc:docMk/>
            <pc:sldMk cId="1319682266" sldId="269"/>
            <ac:picMk id="4" creationId="{9367F1F0-D929-FE98-B67F-8B79B14B4B44}"/>
          </ac:picMkLst>
        </pc:picChg>
        <pc:picChg chg="add del mod">
          <ac:chgData name="Elliot Nilsson" userId="16987869-fbd9-4ac9-bc1d-5b92a21679a0" providerId="ADAL" clId="{5AF4B8EF-2D3E-6342-B059-41ECBFB9E431}" dt="2024-12-02T12:06:30.083" v="3979" actId="478"/>
          <ac:picMkLst>
            <pc:docMk/>
            <pc:sldMk cId="1319682266" sldId="269"/>
            <ac:picMk id="5" creationId="{4B72FE26-06F7-5AEC-E353-AFD28B77727D}"/>
          </ac:picMkLst>
        </pc:picChg>
        <pc:picChg chg="add del mod">
          <ac:chgData name="Elliot Nilsson" userId="16987869-fbd9-4ac9-bc1d-5b92a21679a0" providerId="ADAL" clId="{5AF4B8EF-2D3E-6342-B059-41ECBFB9E431}" dt="2024-12-02T12:14:39.791" v="4032" actId="478"/>
          <ac:picMkLst>
            <pc:docMk/>
            <pc:sldMk cId="1319682266" sldId="269"/>
            <ac:picMk id="7" creationId="{49A3C321-4F7C-B11A-5568-130FF84C2A39}"/>
          </ac:picMkLst>
        </pc:picChg>
        <pc:picChg chg="add mod ord">
          <ac:chgData name="Elliot Nilsson" userId="16987869-fbd9-4ac9-bc1d-5b92a21679a0" providerId="ADAL" clId="{5AF4B8EF-2D3E-6342-B059-41ECBFB9E431}" dt="2024-12-02T12:16:39.714" v="4045" actId="170"/>
          <ac:picMkLst>
            <pc:docMk/>
            <pc:sldMk cId="1319682266" sldId="269"/>
            <ac:picMk id="8" creationId="{5E1064AA-9243-5D2B-72FE-A4995755E262}"/>
          </ac:picMkLst>
        </pc:picChg>
        <pc:picChg chg="add mod ord">
          <ac:chgData name="Elliot Nilsson" userId="16987869-fbd9-4ac9-bc1d-5b92a21679a0" providerId="ADAL" clId="{5AF4B8EF-2D3E-6342-B059-41ECBFB9E431}" dt="2024-12-02T12:07:13.463" v="3987" actId="14826"/>
          <ac:picMkLst>
            <pc:docMk/>
            <pc:sldMk cId="1319682266" sldId="269"/>
            <ac:picMk id="11" creationId="{381AA6A6-95C4-FE09-61AF-4BC9A336104D}"/>
          </ac:picMkLst>
        </pc:picChg>
        <pc:picChg chg="add mod ord">
          <ac:chgData name="Elliot Nilsson" userId="16987869-fbd9-4ac9-bc1d-5b92a21679a0" providerId="ADAL" clId="{5AF4B8EF-2D3E-6342-B059-41ECBFB9E431}" dt="2024-12-02T12:06:47.111" v="3985" actId="26606"/>
          <ac:picMkLst>
            <pc:docMk/>
            <pc:sldMk cId="1319682266" sldId="269"/>
            <ac:picMk id="12" creationId="{03A5D3C8-CA5D-8B74-F3F4-E30B33FE4F35}"/>
          </ac:picMkLst>
        </pc:picChg>
        <pc:picChg chg="add mod">
          <ac:chgData name="Elliot Nilsson" userId="16987869-fbd9-4ac9-bc1d-5b92a21679a0" providerId="ADAL" clId="{5AF4B8EF-2D3E-6342-B059-41ECBFB9E431}" dt="2024-12-02T12:07:01.004" v="3986" actId="14826"/>
          <ac:picMkLst>
            <pc:docMk/>
            <pc:sldMk cId="1319682266" sldId="269"/>
            <ac:picMk id="13" creationId="{3FC7555B-5833-7516-023B-C8E5E1DEF12B}"/>
          </ac:picMkLst>
        </pc:picChg>
        <pc:picChg chg="add mod">
          <ac:chgData name="Elliot Nilsson" userId="16987869-fbd9-4ac9-bc1d-5b92a21679a0" providerId="ADAL" clId="{5AF4B8EF-2D3E-6342-B059-41ECBFB9E431}" dt="2024-12-02T12:06:47.111" v="3985" actId="26606"/>
          <ac:picMkLst>
            <pc:docMk/>
            <pc:sldMk cId="1319682266" sldId="269"/>
            <ac:picMk id="14" creationId="{0696AAEC-A85F-145C-307E-6C079725EBF1}"/>
          </ac:picMkLst>
        </pc:picChg>
        <pc:cxnChg chg="add del">
          <ac:chgData name="Elliot Nilsson" userId="16987869-fbd9-4ac9-bc1d-5b92a21679a0" providerId="ADAL" clId="{5AF4B8EF-2D3E-6342-B059-41ECBFB9E431}" dt="2024-12-02T12:06:46.204" v="3982" actId="26606"/>
          <ac:cxnSpMkLst>
            <pc:docMk/>
            <pc:sldMk cId="1319682266" sldId="269"/>
            <ac:cxnSpMk id="19" creationId="{118E06E4-607B-144B-382B-AD3D06B1EE8C}"/>
          </ac:cxnSpMkLst>
        </pc:cxnChg>
        <pc:cxnChg chg="add del">
          <ac:chgData name="Elliot Nilsson" userId="16987869-fbd9-4ac9-bc1d-5b92a21679a0" providerId="ADAL" clId="{5AF4B8EF-2D3E-6342-B059-41ECBFB9E431}" dt="2024-12-02T12:06:46.204" v="3982" actId="26606"/>
          <ac:cxnSpMkLst>
            <pc:docMk/>
            <pc:sldMk cId="1319682266" sldId="269"/>
            <ac:cxnSpMk id="23" creationId="{84EE7F79-08E8-405E-9B6D-B1560F348480}"/>
          </ac:cxnSpMkLst>
        </pc:cxnChg>
        <pc:cxnChg chg="add del">
          <ac:chgData name="Elliot Nilsson" userId="16987869-fbd9-4ac9-bc1d-5b92a21679a0" providerId="ADAL" clId="{5AF4B8EF-2D3E-6342-B059-41ECBFB9E431}" dt="2024-12-02T12:06:47.099" v="3984" actId="26606"/>
          <ac:cxnSpMkLst>
            <pc:docMk/>
            <pc:sldMk cId="1319682266" sldId="269"/>
            <ac:cxnSpMk id="25" creationId="{118E06E4-607B-144B-382B-AD3D06B1EE8C}"/>
          </ac:cxnSpMkLst>
        </pc:cxnChg>
        <pc:cxnChg chg="add">
          <ac:chgData name="Elliot Nilsson" userId="16987869-fbd9-4ac9-bc1d-5b92a21679a0" providerId="ADAL" clId="{5AF4B8EF-2D3E-6342-B059-41ECBFB9E431}" dt="2024-12-02T12:06:47.111" v="3985" actId="26606"/>
          <ac:cxnSpMkLst>
            <pc:docMk/>
            <pc:sldMk cId="1319682266" sldId="269"/>
            <ac:cxnSpMk id="28" creationId="{118E06E4-607B-144B-382B-AD3D06B1EE8C}"/>
          </ac:cxnSpMkLst>
        </pc:cxnChg>
        <pc:cxnChg chg="add">
          <ac:chgData name="Elliot Nilsson" userId="16987869-fbd9-4ac9-bc1d-5b92a21679a0" providerId="ADAL" clId="{5AF4B8EF-2D3E-6342-B059-41ECBFB9E431}" dt="2024-12-02T12:06:47.111" v="3985" actId="26606"/>
          <ac:cxnSpMkLst>
            <pc:docMk/>
            <pc:sldMk cId="1319682266" sldId="269"/>
            <ac:cxnSpMk id="30" creationId="{84EE7F79-08E8-405E-9B6D-B1560F348480}"/>
          </ac:cxnSpMkLst>
        </pc:cxnChg>
      </pc:sldChg>
      <pc:sldMasterChg chg="modTransition modSldLayout">
        <pc:chgData name="Elliot Nilsson" userId="16987869-fbd9-4ac9-bc1d-5b92a21679a0" providerId="ADAL" clId="{5AF4B8EF-2D3E-6342-B059-41ECBFB9E431}" dt="2024-11-29T07:48:47.117" v="1343" actId="12563"/>
        <pc:sldMasterMkLst>
          <pc:docMk/>
          <pc:sldMasterMk cId="3476659949" sldId="2147483673"/>
        </pc:sldMasterMkLst>
        <pc:sldLayoutChg chg="modTransition">
          <pc:chgData name="Elliot Nilsson" userId="16987869-fbd9-4ac9-bc1d-5b92a21679a0" providerId="ADAL" clId="{5AF4B8EF-2D3E-6342-B059-41ECBFB9E431}" dt="2024-11-29T07:48:47.117" v="1343" actId="12563"/>
          <pc:sldLayoutMkLst>
            <pc:docMk/>
            <pc:sldMasterMk cId="3476659949" sldId="2147483673"/>
            <pc:sldLayoutMk cId="3552978491" sldId="2147483662"/>
          </pc:sldLayoutMkLst>
        </pc:sldLayoutChg>
        <pc:sldLayoutChg chg="modTransition">
          <pc:chgData name="Elliot Nilsson" userId="16987869-fbd9-4ac9-bc1d-5b92a21679a0" providerId="ADAL" clId="{5AF4B8EF-2D3E-6342-B059-41ECBFB9E431}" dt="2024-11-29T07:48:47.117" v="1343" actId="12563"/>
          <pc:sldLayoutMkLst>
            <pc:docMk/>
            <pc:sldMasterMk cId="3476659949" sldId="2147483673"/>
            <pc:sldLayoutMk cId="462393598" sldId="2147483663"/>
          </pc:sldLayoutMkLst>
        </pc:sldLayoutChg>
        <pc:sldLayoutChg chg="modTransition">
          <pc:chgData name="Elliot Nilsson" userId="16987869-fbd9-4ac9-bc1d-5b92a21679a0" providerId="ADAL" clId="{5AF4B8EF-2D3E-6342-B059-41ECBFB9E431}" dt="2024-11-29T07:48:47.117" v="1343" actId="12563"/>
          <pc:sldLayoutMkLst>
            <pc:docMk/>
            <pc:sldMasterMk cId="3476659949" sldId="2147483673"/>
            <pc:sldLayoutMk cId="2121943974" sldId="2147483664"/>
          </pc:sldLayoutMkLst>
        </pc:sldLayoutChg>
        <pc:sldLayoutChg chg="modTransition">
          <pc:chgData name="Elliot Nilsson" userId="16987869-fbd9-4ac9-bc1d-5b92a21679a0" providerId="ADAL" clId="{5AF4B8EF-2D3E-6342-B059-41ECBFB9E431}" dt="2024-11-29T07:48:47.117" v="1343" actId="12563"/>
          <pc:sldLayoutMkLst>
            <pc:docMk/>
            <pc:sldMasterMk cId="3476659949" sldId="2147483673"/>
            <pc:sldLayoutMk cId="1692360446" sldId="2147483665"/>
          </pc:sldLayoutMkLst>
        </pc:sldLayoutChg>
        <pc:sldLayoutChg chg="modTransition">
          <pc:chgData name="Elliot Nilsson" userId="16987869-fbd9-4ac9-bc1d-5b92a21679a0" providerId="ADAL" clId="{5AF4B8EF-2D3E-6342-B059-41ECBFB9E431}" dt="2024-11-29T07:48:47.117" v="1343" actId="12563"/>
          <pc:sldLayoutMkLst>
            <pc:docMk/>
            <pc:sldMasterMk cId="3476659949" sldId="2147483673"/>
            <pc:sldLayoutMk cId="2506820663" sldId="2147483666"/>
          </pc:sldLayoutMkLst>
        </pc:sldLayoutChg>
        <pc:sldLayoutChg chg="modTransition">
          <pc:chgData name="Elliot Nilsson" userId="16987869-fbd9-4ac9-bc1d-5b92a21679a0" providerId="ADAL" clId="{5AF4B8EF-2D3E-6342-B059-41ECBFB9E431}" dt="2024-11-29T07:48:47.117" v="1343" actId="12563"/>
          <pc:sldLayoutMkLst>
            <pc:docMk/>
            <pc:sldMasterMk cId="3476659949" sldId="2147483673"/>
            <pc:sldLayoutMk cId="1935551002" sldId="2147483667"/>
          </pc:sldLayoutMkLst>
        </pc:sldLayoutChg>
        <pc:sldLayoutChg chg="modTransition">
          <pc:chgData name="Elliot Nilsson" userId="16987869-fbd9-4ac9-bc1d-5b92a21679a0" providerId="ADAL" clId="{5AF4B8EF-2D3E-6342-B059-41ECBFB9E431}" dt="2024-11-29T07:48:47.117" v="1343" actId="12563"/>
          <pc:sldLayoutMkLst>
            <pc:docMk/>
            <pc:sldMasterMk cId="3476659949" sldId="2147483673"/>
            <pc:sldLayoutMk cId="1275592077" sldId="2147483668"/>
          </pc:sldLayoutMkLst>
        </pc:sldLayoutChg>
        <pc:sldLayoutChg chg="modTransition">
          <pc:chgData name="Elliot Nilsson" userId="16987869-fbd9-4ac9-bc1d-5b92a21679a0" providerId="ADAL" clId="{5AF4B8EF-2D3E-6342-B059-41ECBFB9E431}" dt="2024-11-29T07:48:47.117" v="1343" actId="12563"/>
          <pc:sldLayoutMkLst>
            <pc:docMk/>
            <pc:sldMasterMk cId="3476659949" sldId="2147483673"/>
            <pc:sldLayoutMk cId="2486311210" sldId="2147483669"/>
          </pc:sldLayoutMkLst>
        </pc:sldLayoutChg>
        <pc:sldLayoutChg chg="modTransition">
          <pc:chgData name="Elliot Nilsson" userId="16987869-fbd9-4ac9-bc1d-5b92a21679a0" providerId="ADAL" clId="{5AF4B8EF-2D3E-6342-B059-41ECBFB9E431}" dt="2024-11-29T07:48:47.117" v="1343" actId="12563"/>
          <pc:sldLayoutMkLst>
            <pc:docMk/>
            <pc:sldMasterMk cId="3476659949" sldId="2147483673"/>
            <pc:sldLayoutMk cId="2455060722" sldId="2147483670"/>
          </pc:sldLayoutMkLst>
        </pc:sldLayoutChg>
        <pc:sldLayoutChg chg="modTransition">
          <pc:chgData name="Elliot Nilsson" userId="16987869-fbd9-4ac9-bc1d-5b92a21679a0" providerId="ADAL" clId="{5AF4B8EF-2D3E-6342-B059-41ECBFB9E431}" dt="2024-11-29T07:48:47.117" v="1343" actId="12563"/>
          <pc:sldLayoutMkLst>
            <pc:docMk/>
            <pc:sldMasterMk cId="3476659949" sldId="2147483673"/>
            <pc:sldLayoutMk cId="431221672" sldId="2147483671"/>
          </pc:sldLayoutMkLst>
        </pc:sldLayoutChg>
        <pc:sldLayoutChg chg="modTransition">
          <pc:chgData name="Elliot Nilsson" userId="16987869-fbd9-4ac9-bc1d-5b92a21679a0" providerId="ADAL" clId="{5AF4B8EF-2D3E-6342-B059-41ECBFB9E431}" dt="2024-11-29T07:48:47.117" v="1343" actId="12563"/>
          <pc:sldLayoutMkLst>
            <pc:docMk/>
            <pc:sldMasterMk cId="3476659949" sldId="2147483673"/>
            <pc:sldLayoutMk cId="955338796" sldId="2147483672"/>
          </pc:sldLayoutMkLst>
        </pc:sldLayoutChg>
      </pc:sldMaster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45610A-17B4-4656-93CF-E1D9982860F7}"/>
              </a:ext>
            </a:extLst>
          </p:cNvPr>
          <p:cNvSpPr>
            <a:spLocks noGrp="1"/>
          </p:cNvSpPr>
          <p:nvPr>
            <p:ph type="ctrTitle"/>
          </p:nvPr>
        </p:nvSpPr>
        <p:spPr>
          <a:xfrm>
            <a:off x="640080" y="1371599"/>
            <a:ext cx="6675120" cy="2951825"/>
          </a:xfrm>
        </p:spPr>
        <p:txBody>
          <a:bodyPr anchor="t">
            <a:normAutofit/>
          </a:bodyPr>
          <a:lstStyle>
            <a:lvl1pPr algn="l">
              <a:defRPr sz="5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A451C80B-DFD6-415B-BA5B-E56E510CD12B}"/>
              </a:ext>
            </a:extLst>
          </p:cNvPr>
          <p:cNvSpPr>
            <a:spLocks noGrp="1"/>
          </p:cNvSpPr>
          <p:nvPr>
            <p:ph type="subTitle" idx="1"/>
          </p:nvPr>
        </p:nvSpPr>
        <p:spPr>
          <a:xfrm>
            <a:off x="640080" y="4584879"/>
            <a:ext cx="6675120" cy="1287887"/>
          </a:xfrm>
        </p:spPr>
        <p:txBody>
          <a:bodyPr anchor="b">
            <a:normAutofit/>
          </a:bodyPr>
          <a:lstStyle>
            <a:lvl1pPr marL="0" indent="0" algn="l">
              <a:lnSpc>
                <a:spcPct val="130000"/>
              </a:lnSpc>
              <a:buNone/>
              <a:defRPr sz="1800" b="1" cap="all" spc="300" baseline="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67A2065B-06FF-4991-9F8A-4BE25457B479}"/>
              </a:ext>
            </a:extLst>
          </p:cNvPr>
          <p:cNvSpPr>
            <a:spLocks noGrp="1"/>
          </p:cNvSpPr>
          <p:nvPr>
            <p:ph type="dt" sz="half" idx="10"/>
          </p:nvPr>
        </p:nvSpPr>
        <p:spPr/>
        <p:txBody>
          <a:bodyPr/>
          <a:lstStyle/>
          <a:p>
            <a:fld id="{6444479B-705B-4489-957E-7E8A228BDFA0}" type="datetime1">
              <a:rPr lang="en-US" smtClean="0"/>
              <a:t>12/2/2024</a:t>
            </a:fld>
            <a:endParaRPr lang="en-US"/>
          </a:p>
        </p:txBody>
      </p:sp>
      <p:sp>
        <p:nvSpPr>
          <p:cNvPr id="5" name="Footer Placeholder 4">
            <a:extLst>
              <a:ext uri="{FF2B5EF4-FFF2-40B4-BE49-F238E27FC236}">
                <a16:creationId xmlns:a16="http://schemas.microsoft.com/office/drawing/2014/main" id="{B20DF2FA-C604-45D8-A633-11D3742EC14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2EE5DA9-2D04-4850-AB9F-BD353816504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275592077"/>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5E4BB7-3F30-4C31-9BB2-8EC24FC0A1D6}"/>
              </a:ext>
            </a:extLst>
          </p:cNvPr>
          <p:cNvSpPr>
            <a:spLocks noGrp="1"/>
          </p:cNvSpPr>
          <p:nvPr>
            <p:ph type="title"/>
          </p:nvPr>
        </p:nvSpPr>
        <p:spPr/>
        <p:txBody>
          <a:bodyPr/>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1ECF4134-70F5-4EE6-88BE-49D129630CD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C19EABC7-C044-44DE-B303-55A0581DA1E8}"/>
              </a:ext>
            </a:extLst>
          </p:cNvPr>
          <p:cNvSpPr>
            <a:spLocks noGrp="1"/>
          </p:cNvSpPr>
          <p:nvPr>
            <p:ph type="dt" sz="half" idx="10"/>
          </p:nvPr>
        </p:nvSpPr>
        <p:spPr/>
        <p:txBody>
          <a:bodyPr/>
          <a:lstStyle/>
          <a:p>
            <a:fld id="{C07B66AD-7C08-490A-ADA4-B47E10FB2407}" type="datetime1">
              <a:rPr lang="en-US" smtClean="0"/>
              <a:t>12/2/2024</a:t>
            </a:fld>
            <a:endParaRPr lang="en-US"/>
          </a:p>
        </p:txBody>
      </p:sp>
      <p:sp>
        <p:nvSpPr>
          <p:cNvPr id="5" name="Footer Placeholder 4">
            <a:extLst>
              <a:ext uri="{FF2B5EF4-FFF2-40B4-BE49-F238E27FC236}">
                <a16:creationId xmlns:a16="http://schemas.microsoft.com/office/drawing/2014/main" id="{4D4A63E1-5BC5-402E-9916-BAB84BCF0BB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0A2EF915-AF64-4ECC-8B1A-B7E6A89B7917}"/>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1692360446"/>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31CB3635-47E1-90D8-B693-DA85A66B3831}"/>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Vertical Title 1">
            <a:extLst>
              <a:ext uri="{FF2B5EF4-FFF2-40B4-BE49-F238E27FC236}">
                <a16:creationId xmlns:a16="http://schemas.microsoft.com/office/drawing/2014/main" id="{6EB09414-2AA1-4D8E-A00A-C092FBC92D91}"/>
              </a:ext>
            </a:extLst>
          </p:cNvPr>
          <p:cNvSpPr>
            <a:spLocks noGrp="1"/>
          </p:cNvSpPr>
          <p:nvPr>
            <p:ph type="title" orient="vert"/>
          </p:nvPr>
        </p:nvSpPr>
        <p:spPr>
          <a:xfrm>
            <a:off x="9209219" y="640079"/>
            <a:ext cx="1811773" cy="5536884"/>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D42C3A78-37C5-46D0-9DF4-CB78AF883C2C}"/>
              </a:ext>
            </a:extLst>
          </p:cNvPr>
          <p:cNvSpPr>
            <a:spLocks noGrp="1"/>
          </p:cNvSpPr>
          <p:nvPr>
            <p:ph type="body" orient="vert" idx="1"/>
          </p:nvPr>
        </p:nvSpPr>
        <p:spPr>
          <a:xfrm>
            <a:off x="640080" y="640080"/>
            <a:ext cx="8412422" cy="553688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9D8705E-925D-4F57-8268-107CE3CF4C45}"/>
              </a:ext>
            </a:extLst>
          </p:cNvPr>
          <p:cNvSpPr>
            <a:spLocks noGrp="1"/>
          </p:cNvSpPr>
          <p:nvPr>
            <p:ph type="dt" sz="half" idx="10"/>
          </p:nvPr>
        </p:nvSpPr>
        <p:spPr/>
        <p:txBody>
          <a:bodyPr/>
          <a:lstStyle/>
          <a:p>
            <a:fld id="{05B95027-4255-49E7-9841-CD21BCC99996}" type="datetime1">
              <a:rPr lang="en-US" smtClean="0"/>
              <a:t>12/2/2024</a:t>
            </a:fld>
            <a:endParaRPr lang="en-US"/>
          </a:p>
        </p:txBody>
      </p:sp>
      <p:sp>
        <p:nvSpPr>
          <p:cNvPr id="5" name="Footer Placeholder 4">
            <a:extLst>
              <a:ext uri="{FF2B5EF4-FFF2-40B4-BE49-F238E27FC236}">
                <a16:creationId xmlns:a16="http://schemas.microsoft.com/office/drawing/2014/main" id="{50FE207E-070D-4EC8-A44C-21F1815FDAA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15D01D1-C266-4161-A820-C084B980131C}"/>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3230604F-219C-2DEE-830E-27274CC2FE19}"/>
              </a:ext>
              <a:ext uri="{C183D7F6-B498-43B3-948B-1728B52AA6E4}">
                <adec:decorative xmlns:adec="http://schemas.microsoft.com/office/drawing/2017/decorative" val="1"/>
              </a:ext>
            </a:extLst>
          </p:cNvPr>
          <p:cNvCxnSpPr>
            <a:cxnSpLocks/>
          </p:cNvCxnSpPr>
          <p:nvPr/>
        </p:nvCxnSpPr>
        <p:spPr>
          <a:xfrm rot="5400000">
            <a:off x="10872154" y="1192438"/>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551002"/>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08B246-6A68-46BE-9DBD-614FA8CF4E26}"/>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3E47706-8D18-4093-A7C1-F30D7543CED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EC7C8FC-AAEA-4AB6-9DB5-2503F58F0E69}"/>
              </a:ext>
            </a:extLst>
          </p:cNvPr>
          <p:cNvSpPr>
            <a:spLocks noGrp="1"/>
          </p:cNvSpPr>
          <p:nvPr>
            <p:ph type="dt" sz="half" idx="10"/>
          </p:nvPr>
        </p:nvSpPr>
        <p:spPr/>
        <p:txBody>
          <a:bodyPr/>
          <a:lstStyle/>
          <a:p>
            <a:fld id="{9F89F774-3FA6-43B8-9241-99959C8FD463}" type="datetime1">
              <a:rPr lang="en-US" smtClean="0"/>
              <a:t>12/2/2024</a:t>
            </a:fld>
            <a:endParaRPr lang="en-US"/>
          </a:p>
        </p:txBody>
      </p:sp>
      <p:sp>
        <p:nvSpPr>
          <p:cNvPr id="5" name="Footer Placeholder 4">
            <a:extLst>
              <a:ext uri="{FF2B5EF4-FFF2-40B4-BE49-F238E27FC236}">
                <a16:creationId xmlns:a16="http://schemas.microsoft.com/office/drawing/2014/main" id="{E8B1616B-3F08-4869-A522-773C38940F66}"/>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3E030CE6-9124-4B3A-A912-AE16B5C34003}"/>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486311210"/>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71BB59B6-79B9-97F5-AC3B-DF65899D39D8}"/>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6C78885-57B2-4930-BD7D-CBF916EDF1C6}"/>
              </a:ext>
            </a:extLst>
          </p:cNvPr>
          <p:cNvSpPr>
            <a:spLocks noGrp="1"/>
          </p:cNvSpPr>
          <p:nvPr>
            <p:ph type="title"/>
          </p:nvPr>
        </p:nvSpPr>
        <p:spPr>
          <a:xfrm>
            <a:off x="640080" y="1291366"/>
            <a:ext cx="9214884" cy="3159974"/>
          </a:xfrm>
        </p:spPr>
        <p:txBody>
          <a:bodyPr anchor="b">
            <a:normAutofit/>
          </a:bodyPr>
          <a:lstStyle>
            <a:lvl1pPr>
              <a:defRPr sz="540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9BE495E4-2F8B-4CC7-88AC-A312067E60D2}"/>
              </a:ext>
            </a:extLst>
          </p:cNvPr>
          <p:cNvSpPr>
            <a:spLocks noGrp="1"/>
          </p:cNvSpPr>
          <p:nvPr>
            <p:ph type="body" idx="1"/>
          </p:nvPr>
        </p:nvSpPr>
        <p:spPr>
          <a:xfrm>
            <a:off x="640080" y="5018567"/>
            <a:ext cx="7907079" cy="1073889"/>
          </a:xfrm>
        </p:spPr>
        <p:txBody>
          <a:bodyPr>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8585CC9-BAD3-4807-90BB-97DA2D6A6BE2}"/>
              </a:ext>
            </a:extLst>
          </p:cNvPr>
          <p:cNvSpPr>
            <a:spLocks noGrp="1"/>
          </p:cNvSpPr>
          <p:nvPr>
            <p:ph type="dt" sz="half" idx="10"/>
          </p:nvPr>
        </p:nvSpPr>
        <p:spPr/>
        <p:txBody>
          <a:bodyPr/>
          <a:lstStyle/>
          <a:p>
            <a:fld id="{F9504452-5DCC-4FE2-A5C9-8A5EF6714D65}" type="datetime1">
              <a:rPr lang="en-US" smtClean="0"/>
              <a:t>12/2/2024</a:t>
            </a:fld>
            <a:endParaRPr lang="en-US"/>
          </a:p>
        </p:txBody>
      </p:sp>
      <p:sp>
        <p:nvSpPr>
          <p:cNvPr id="5" name="Footer Placeholder 4">
            <a:extLst>
              <a:ext uri="{FF2B5EF4-FFF2-40B4-BE49-F238E27FC236}">
                <a16:creationId xmlns:a16="http://schemas.microsoft.com/office/drawing/2014/main" id="{5F108CEF-165F-4D7E-9666-5CD0156B497C}"/>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E0EBC3D-3277-4D34-9F67-71040C21E3B3}"/>
              </a:ext>
            </a:extLst>
          </p:cNvPr>
          <p:cNvSpPr>
            <a:spLocks noGrp="1"/>
          </p:cNvSpPr>
          <p:nvPr>
            <p:ph type="sldNum" sz="quarter" idx="12"/>
          </p:nvPr>
        </p:nvSpPr>
        <p:spPr/>
        <p:txBody>
          <a:bodyPr/>
          <a:lstStyle/>
          <a:p>
            <a:fld id="{70C12960-6E85-460F-B6E3-5B82CB31AF3D}" type="slidenum">
              <a:rPr lang="en-US" smtClean="0"/>
              <a:t>‹#›</a:t>
            </a:fld>
            <a:endParaRPr lang="en-US"/>
          </a:p>
        </p:txBody>
      </p:sp>
      <p:cxnSp>
        <p:nvCxnSpPr>
          <p:cNvPr id="7" name="Straight Connector 6">
            <a:extLst>
              <a:ext uri="{FF2B5EF4-FFF2-40B4-BE49-F238E27FC236}">
                <a16:creationId xmlns:a16="http://schemas.microsoft.com/office/drawing/2014/main" id="{FF05EAE5-4812-F718-6D75-9627884180BF}"/>
              </a:ext>
              <a:ext uri="{C183D7F6-B498-43B3-948B-1728B52AA6E4}">
                <adec:decorative xmlns:adec="http://schemas.microsoft.com/office/drawing/2017/decorative" val="1"/>
              </a:ext>
            </a:extLst>
          </p:cNvPr>
          <p:cNvCxnSpPr>
            <a:cxnSpLocks/>
          </p:cNvCxnSpPr>
          <p:nvPr/>
        </p:nvCxnSpPr>
        <p:spPr>
          <a:xfrm>
            <a:off x="716281" y="4715234"/>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455060722"/>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B477A4-4D01-45B6-9563-0BF13BA72F7C}"/>
              </a:ext>
            </a:extLst>
          </p:cNvPr>
          <p:cNvSpPr>
            <a:spLocks noGrp="1"/>
          </p:cNvSpPr>
          <p:nvPr>
            <p:ph type="title"/>
          </p:nvPr>
        </p:nvSpPr>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EE17E00-96AC-45F0-82B2-9F601E9B93C2}"/>
              </a:ext>
            </a:extLst>
          </p:cNvPr>
          <p:cNvSpPr>
            <a:spLocks noGrp="1"/>
          </p:cNvSpPr>
          <p:nvPr>
            <p:ph sz="half" idx="1"/>
          </p:nvPr>
        </p:nvSpPr>
        <p:spPr>
          <a:xfrm>
            <a:off x="640080"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72BA30CD-95C0-427B-A571-A7D8A53278F4}"/>
              </a:ext>
            </a:extLst>
          </p:cNvPr>
          <p:cNvSpPr>
            <a:spLocks noGrp="1"/>
          </p:cNvSpPr>
          <p:nvPr>
            <p:ph sz="half" idx="2"/>
          </p:nvPr>
        </p:nvSpPr>
        <p:spPr>
          <a:xfrm>
            <a:off x="6318928" y="2633472"/>
            <a:ext cx="5212080" cy="35661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86F67CAC-53E4-44AF-BEAC-8FFB96F05A86}"/>
              </a:ext>
            </a:extLst>
          </p:cNvPr>
          <p:cNvSpPr>
            <a:spLocks noGrp="1"/>
          </p:cNvSpPr>
          <p:nvPr>
            <p:ph type="dt" sz="half" idx="10"/>
          </p:nvPr>
        </p:nvSpPr>
        <p:spPr/>
        <p:txBody>
          <a:bodyPr/>
          <a:lstStyle/>
          <a:p>
            <a:fld id="{E579ABC2-0180-4F3A-A895-A85BC724D472}" type="datetime1">
              <a:rPr lang="en-US" smtClean="0"/>
              <a:t>12/2/2024</a:t>
            </a:fld>
            <a:endParaRPr lang="en-US"/>
          </a:p>
        </p:txBody>
      </p:sp>
      <p:sp>
        <p:nvSpPr>
          <p:cNvPr id="6" name="Footer Placeholder 5">
            <a:extLst>
              <a:ext uri="{FF2B5EF4-FFF2-40B4-BE49-F238E27FC236}">
                <a16:creationId xmlns:a16="http://schemas.microsoft.com/office/drawing/2014/main" id="{083D9F3A-E7F0-45E7-AFA8-0D4A669EC16C}"/>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C5F008B-58BB-45FF-923F-5909DAB49D34}"/>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31221672"/>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97B549-9E51-42E0-992A-73E775957773}"/>
              </a:ext>
            </a:extLst>
          </p:cNvPr>
          <p:cNvSpPr>
            <a:spLocks noGrp="1"/>
          </p:cNvSpPr>
          <p:nvPr>
            <p:ph type="title"/>
          </p:nvPr>
        </p:nvSpPr>
        <p:spPr>
          <a:xfrm>
            <a:off x="640079" y="1371599"/>
            <a:ext cx="10890929" cy="939753"/>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C81A5FDC-7C4B-45FB-8462-E2CE79919F33}"/>
              </a:ext>
            </a:extLst>
          </p:cNvPr>
          <p:cNvSpPr>
            <a:spLocks noGrp="1"/>
          </p:cNvSpPr>
          <p:nvPr>
            <p:ph type="body" idx="1"/>
          </p:nvPr>
        </p:nvSpPr>
        <p:spPr>
          <a:xfrm>
            <a:off x="640079"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BD8B686-2E92-45B9-A3D7-9DCAA0C50B36}"/>
              </a:ext>
            </a:extLst>
          </p:cNvPr>
          <p:cNvSpPr>
            <a:spLocks noGrp="1"/>
          </p:cNvSpPr>
          <p:nvPr>
            <p:ph sz="half" idx="2"/>
          </p:nvPr>
        </p:nvSpPr>
        <p:spPr>
          <a:xfrm>
            <a:off x="640079"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86ADB526-4A44-47B6-8D14-93202E590AA7}"/>
              </a:ext>
            </a:extLst>
          </p:cNvPr>
          <p:cNvSpPr>
            <a:spLocks noGrp="1"/>
          </p:cNvSpPr>
          <p:nvPr>
            <p:ph type="body" sz="quarter" idx="3"/>
          </p:nvPr>
        </p:nvSpPr>
        <p:spPr>
          <a:xfrm>
            <a:off x="6318928" y="2311352"/>
            <a:ext cx="5212080" cy="695373"/>
          </a:xfrm>
        </p:spPr>
        <p:txBody>
          <a:bodyPr anchor="b">
            <a:normAutofit/>
          </a:bodyPr>
          <a:lstStyle>
            <a:lvl1pPr marL="0" indent="0">
              <a:buNone/>
              <a:defRPr sz="1800" b="1" cap="all" spc="300"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74177CA-5C13-4311-BFD3-B98FBD942DA5}"/>
              </a:ext>
            </a:extLst>
          </p:cNvPr>
          <p:cNvSpPr>
            <a:spLocks noGrp="1"/>
          </p:cNvSpPr>
          <p:nvPr>
            <p:ph sz="quarter" idx="4"/>
          </p:nvPr>
        </p:nvSpPr>
        <p:spPr>
          <a:xfrm>
            <a:off x="6318928" y="3006725"/>
            <a:ext cx="5212080" cy="31912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DEA255A-4CB5-40CA-B756-1AA5E27C20BF}"/>
              </a:ext>
            </a:extLst>
          </p:cNvPr>
          <p:cNvSpPr>
            <a:spLocks noGrp="1"/>
          </p:cNvSpPr>
          <p:nvPr>
            <p:ph type="dt" sz="half" idx="10"/>
          </p:nvPr>
        </p:nvSpPr>
        <p:spPr/>
        <p:txBody>
          <a:bodyPr/>
          <a:lstStyle/>
          <a:p>
            <a:fld id="{6AEEA9BA-4E8F-439E-BEA4-91FBA01E3F5F}" type="datetime1">
              <a:rPr lang="en-US" smtClean="0"/>
              <a:t>12/2/2024</a:t>
            </a:fld>
            <a:endParaRPr lang="en-US"/>
          </a:p>
        </p:txBody>
      </p:sp>
      <p:sp>
        <p:nvSpPr>
          <p:cNvPr id="8" name="Footer Placeholder 7">
            <a:extLst>
              <a:ext uri="{FF2B5EF4-FFF2-40B4-BE49-F238E27FC236}">
                <a16:creationId xmlns:a16="http://schemas.microsoft.com/office/drawing/2014/main" id="{FF3072C4-10F1-49B8-B0BF-69204EDDCFAE}"/>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4A5ACC97-44C1-4887-909B-E6732D3C1FF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955338796"/>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27D313-943A-47E0-8A7A-DFFBCC297AB7}"/>
              </a:ext>
            </a:extLst>
          </p:cNvPr>
          <p:cNvSpPr>
            <a:spLocks noGrp="1"/>
          </p:cNvSpPr>
          <p:nvPr>
            <p:ph type="title"/>
          </p:nvPr>
        </p:nvSpPr>
        <p:spPr/>
        <p:txBody>
          <a:bodyPr/>
          <a:lstStyle/>
          <a:p>
            <a:r>
              <a:rPr lang="en-US"/>
              <a:t>Click to edit Master title style</a:t>
            </a:r>
            <a:endParaRPr lang="en-US" dirty="0"/>
          </a:p>
        </p:txBody>
      </p:sp>
      <p:sp>
        <p:nvSpPr>
          <p:cNvPr id="3" name="Date Placeholder 2">
            <a:extLst>
              <a:ext uri="{FF2B5EF4-FFF2-40B4-BE49-F238E27FC236}">
                <a16:creationId xmlns:a16="http://schemas.microsoft.com/office/drawing/2014/main" id="{23AC25A7-81C8-4AA1-AD9F-C78A451FDE2E}"/>
              </a:ext>
            </a:extLst>
          </p:cNvPr>
          <p:cNvSpPr>
            <a:spLocks noGrp="1"/>
          </p:cNvSpPr>
          <p:nvPr>
            <p:ph type="dt" sz="half" idx="10"/>
          </p:nvPr>
        </p:nvSpPr>
        <p:spPr/>
        <p:txBody>
          <a:bodyPr/>
          <a:lstStyle/>
          <a:p>
            <a:fld id="{BE15BF18-0007-481C-AA29-413124BC3EE7}" type="datetime1">
              <a:rPr lang="en-US" smtClean="0"/>
              <a:t>12/2/2024</a:t>
            </a:fld>
            <a:endParaRPr lang="en-US"/>
          </a:p>
        </p:txBody>
      </p:sp>
      <p:sp>
        <p:nvSpPr>
          <p:cNvPr id="4" name="Footer Placeholder 3">
            <a:extLst>
              <a:ext uri="{FF2B5EF4-FFF2-40B4-BE49-F238E27FC236}">
                <a16:creationId xmlns:a16="http://schemas.microsoft.com/office/drawing/2014/main" id="{6EF54740-6022-46B2-9C55-B60E9651684F}"/>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089497C9-6B5E-46D6-8FE9-0A5E0CF7F95B}"/>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506820663"/>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useBgFill="1">
        <p:nvSpPr>
          <p:cNvPr id="5" name="Rectangle 4">
            <a:extLst>
              <a:ext uri="{FF2B5EF4-FFF2-40B4-BE49-F238E27FC236}">
                <a16:creationId xmlns:a16="http://schemas.microsoft.com/office/drawing/2014/main" id="{149F9F0F-FB8C-5565-247C-BDCC156B5CAF}"/>
              </a:ext>
            </a:extLst>
          </p:cNvPr>
          <p:cNvSpPr/>
          <p:nvPr/>
        </p:nvSpPr>
        <p:spPr>
          <a:xfrm>
            <a:off x="0" y="0"/>
            <a:ext cx="12192000" cy="68580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Date Placeholder 1">
            <a:extLst>
              <a:ext uri="{FF2B5EF4-FFF2-40B4-BE49-F238E27FC236}">
                <a16:creationId xmlns:a16="http://schemas.microsoft.com/office/drawing/2014/main" id="{92740D3C-270A-401A-810C-2F86BBBB87D4}"/>
              </a:ext>
            </a:extLst>
          </p:cNvPr>
          <p:cNvSpPr>
            <a:spLocks noGrp="1"/>
          </p:cNvSpPr>
          <p:nvPr>
            <p:ph type="dt" sz="half" idx="10"/>
          </p:nvPr>
        </p:nvSpPr>
        <p:spPr/>
        <p:txBody>
          <a:bodyPr/>
          <a:lstStyle/>
          <a:p>
            <a:fld id="{09BE9870-3748-43AD-B547-02A075CB4A1D}" type="datetime1">
              <a:rPr lang="en-US" smtClean="0"/>
              <a:t>12/2/2024</a:t>
            </a:fld>
            <a:endParaRPr lang="en-US"/>
          </a:p>
        </p:txBody>
      </p:sp>
      <p:sp>
        <p:nvSpPr>
          <p:cNvPr id="3" name="Footer Placeholder 2">
            <a:extLst>
              <a:ext uri="{FF2B5EF4-FFF2-40B4-BE49-F238E27FC236}">
                <a16:creationId xmlns:a16="http://schemas.microsoft.com/office/drawing/2014/main" id="{DDCBE9F8-1765-4F36-A4DE-1DB136025AC9}"/>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7790CF9E-A6C6-4873-ADBE-7A2939319E58}"/>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3552978491"/>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08CDF8-00AD-4441-A6D5-9D7A659EB6C0}"/>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8C330AF-CB7E-420A-AE8A-E02E90325885}"/>
              </a:ext>
            </a:extLst>
          </p:cNvPr>
          <p:cNvSpPr>
            <a:spLocks noGrp="1"/>
          </p:cNvSpPr>
          <p:nvPr>
            <p:ph idx="1"/>
          </p:nvPr>
        </p:nvSpPr>
        <p:spPr>
          <a:xfrm>
            <a:off x="4936519" y="1031001"/>
            <a:ext cx="6594490" cy="516636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F43257AD-2422-4CDA-9C55-700F4B5BF251}"/>
              </a:ext>
            </a:extLst>
          </p:cNvPr>
          <p:cNvSpPr>
            <a:spLocks noGrp="1"/>
          </p:cNvSpPr>
          <p:nvPr>
            <p:ph type="body" sz="half" idx="2"/>
          </p:nvPr>
        </p:nvSpPr>
        <p:spPr>
          <a:xfrm>
            <a:off x="640080" y="2972168"/>
            <a:ext cx="3859397" cy="322682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1B7454-C1CC-46F2-A6FB-1FE786C48F49}"/>
              </a:ext>
            </a:extLst>
          </p:cNvPr>
          <p:cNvSpPr>
            <a:spLocks noGrp="1"/>
          </p:cNvSpPr>
          <p:nvPr>
            <p:ph type="dt" sz="half" idx="10"/>
          </p:nvPr>
        </p:nvSpPr>
        <p:spPr/>
        <p:txBody>
          <a:bodyPr/>
          <a:lstStyle/>
          <a:p>
            <a:fld id="{558E7897-33C5-4F1A-9307-D068E37F3DC7}" type="datetime1">
              <a:rPr lang="en-US" smtClean="0"/>
              <a:t>12/2/2024</a:t>
            </a:fld>
            <a:endParaRPr lang="en-US"/>
          </a:p>
        </p:txBody>
      </p:sp>
      <p:sp>
        <p:nvSpPr>
          <p:cNvPr id="6" name="Footer Placeholder 5">
            <a:extLst>
              <a:ext uri="{FF2B5EF4-FFF2-40B4-BE49-F238E27FC236}">
                <a16:creationId xmlns:a16="http://schemas.microsoft.com/office/drawing/2014/main" id="{49077DBE-6CC7-421B-AB5E-341E20BD922B}"/>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FD6EAB8F-7526-4CDB-B782-FAD8B3E70B0A}"/>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462393598"/>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231647F-5A61-44C9-81DC-331C9AE5DDAE}"/>
              </a:ext>
            </a:extLst>
          </p:cNvPr>
          <p:cNvSpPr>
            <a:spLocks noGrp="1"/>
          </p:cNvSpPr>
          <p:nvPr>
            <p:ph type="title"/>
          </p:nvPr>
        </p:nvSpPr>
        <p:spPr>
          <a:xfrm>
            <a:off x="640080" y="1371600"/>
            <a:ext cx="3859397" cy="1451723"/>
          </a:xfrm>
        </p:spPr>
        <p:txBody>
          <a:bodyPr anchor="t">
            <a:normAutofit/>
          </a:bodyPr>
          <a:lstStyle>
            <a:lvl1pPr>
              <a:defRPr sz="36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31627A0F-F1B8-49BE-A0FF-7FE16E3BDCC1}"/>
              </a:ext>
            </a:extLst>
          </p:cNvPr>
          <p:cNvSpPr>
            <a:spLocks noGrp="1"/>
          </p:cNvSpPr>
          <p:nvPr>
            <p:ph type="pic" idx="1"/>
          </p:nvPr>
        </p:nvSpPr>
        <p:spPr>
          <a:xfrm>
            <a:off x="4937760" y="1033271"/>
            <a:ext cx="6592824" cy="516636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C86D1BD6-1519-4431-9FAF-7D4F4129972C}"/>
              </a:ext>
            </a:extLst>
          </p:cNvPr>
          <p:cNvSpPr>
            <a:spLocks noGrp="1"/>
          </p:cNvSpPr>
          <p:nvPr>
            <p:ph type="body" sz="half" idx="2"/>
          </p:nvPr>
        </p:nvSpPr>
        <p:spPr>
          <a:xfrm>
            <a:off x="640080" y="2972167"/>
            <a:ext cx="3859397" cy="322682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587A0-353B-42C2-BA96-B1ADEDF642BE}"/>
              </a:ext>
            </a:extLst>
          </p:cNvPr>
          <p:cNvSpPr>
            <a:spLocks noGrp="1"/>
          </p:cNvSpPr>
          <p:nvPr>
            <p:ph type="dt" sz="half" idx="10"/>
          </p:nvPr>
        </p:nvSpPr>
        <p:spPr/>
        <p:txBody>
          <a:bodyPr/>
          <a:lstStyle/>
          <a:p>
            <a:fld id="{82E171BA-CC09-47C8-A6DF-F5C5CB59CEEC}" type="datetime1">
              <a:rPr lang="en-US" smtClean="0"/>
              <a:t>12/2/2024</a:t>
            </a:fld>
            <a:endParaRPr lang="en-US"/>
          </a:p>
        </p:txBody>
      </p:sp>
      <p:sp>
        <p:nvSpPr>
          <p:cNvPr id="6" name="Footer Placeholder 5">
            <a:extLst>
              <a:ext uri="{FF2B5EF4-FFF2-40B4-BE49-F238E27FC236}">
                <a16:creationId xmlns:a16="http://schemas.microsoft.com/office/drawing/2014/main" id="{44D5A88E-3957-4B76-B1BE-4164029217B5}"/>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A5F7C5FD-E56A-4C66-8F23-087F95A2FD0E}"/>
              </a:ext>
            </a:extLst>
          </p:cNvPr>
          <p:cNvSpPr>
            <a:spLocks noGrp="1"/>
          </p:cNvSpPr>
          <p:nvPr>
            <p:ph type="sldNum" sz="quarter" idx="12"/>
          </p:nvPr>
        </p:nvSpPr>
        <p:spPr/>
        <p:txBody>
          <a:bodyPr/>
          <a:lstStyle/>
          <a:p>
            <a:fld id="{70C12960-6E85-460F-B6E3-5B82CB31AF3D}" type="slidenum">
              <a:rPr lang="en-US" smtClean="0"/>
              <a:t>‹#›</a:t>
            </a:fld>
            <a:endParaRPr lang="en-US"/>
          </a:p>
        </p:txBody>
      </p:sp>
    </p:spTree>
    <p:extLst>
      <p:ext uri="{BB962C8B-B14F-4D97-AF65-F5344CB8AC3E}">
        <p14:creationId xmlns:p14="http://schemas.microsoft.com/office/powerpoint/2010/main" val="2121943974"/>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 /><Relationship Id="rId3" Type="http://schemas.openxmlformats.org/officeDocument/2006/relationships/slideLayout" Target="../slideLayouts/slideLayout3.xml" /><Relationship Id="rId7" Type="http://schemas.openxmlformats.org/officeDocument/2006/relationships/slideLayout" Target="../slideLayouts/slideLayout7.xml" /><Relationship Id="rId12" Type="http://schemas.openxmlformats.org/officeDocument/2006/relationships/theme" Target="../theme/theme1.xml" /><Relationship Id="rId2" Type="http://schemas.openxmlformats.org/officeDocument/2006/relationships/slideLayout" Target="../slideLayouts/slideLayout2.xml" /><Relationship Id="rId1" Type="http://schemas.openxmlformats.org/officeDocument/2006/relationships/slideLayout" Target="../slideLayouts/slideLayout1.xml" /><Relationship Id="rId6" Type="http://schemas.openxmlformats.org/officeDocument/2006/relationships/slideLayout" Target="../slideLayouts/slideLayout6.xml" /><Relationship Id="rId11" Type="http://schemas.openxmlformats.org/officeDocument/2006/relationships/slideLayout" Target="../slideLayouts/slideLayout11.xml" /><Relationship Id="rId5" Type="http://schemas.openxmlformats.org/officeDocument/2006/relationships/slideLayout" Target="../slideLayouts/slideLayout5.xml" /><Relationship Id="rId10" Type="http://schemas.openxmlformats.org/officeDocument/2006/relationships/slideLayout" Target="../slideLayouts/slideLayout10.xml" /><Relationship Id="rId4" Type="http://schemas.openxmlformats.org/officeDocument/2006/relationships/slideLayout" Target="../slideLayouts/slideLayout4.xml" /><Relationship Id="rId9" Type="http://schemas.openxmlformats.org/officeDocument/2006/relationships/slideLayout" Target="../slideLayouts/slideLayout9.xml" /></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AB4E786-7636-4278-8595-D365D28A796A}"/>
              </a:ext>
            </a:extLst>
          </p:cNvPr>
          <p:cNvSpPr>
            <a:spLocks noGrp="1"/>
          </p:cNvSpPr>
          <p:nvPr>
            <p:ph type="title"/>
          </p:nvPr>
        </p:nvSpPr>
        <p:spPr>
          <a:xfrm>
            <a:off x="640079" y="1371601"/>
            <a:ext cx="10890929" cy="109728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EA740849-7059-4C70-992B-5304D2EE9BAB}"/>
              </a:ext>
            </a:extLst>
          </p:cNvPr>
          <p:cNvSpPr>
            <a:spLocks noGrp="1"/>
          </p:cNvSpPr>
          <p:nvPr>
            <p:ph type="body" idx="1"/>
          </p:nvPr>
        </p:nvSpPr>
        <p:spPr>
          <a:xfrm>
            <a:off x="640080" y="2633472"/>
            <a:ext cx="10890928" cy="356616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D09FEBF6-CEA6-4332-87B3-697807571C84}"/>
              </a:ext>
            </a:extLst>
          </p:cNvPr>
          <p:cNvSpPr>
            <a:spLocks noGrp="1"/>
          </p:cNvSpPr>
          <p:nvPr>
            <p:ph type="dt" sz="half" idx="2"/>
          </p:nvPr>
        </p:nvSpPr>
        <p:spPr>
          <a:xfrm>
            <a:off x="640080" y="6356350"/>
            <a:ext cx="2743200" cy="365125"/>
          </a:xfrm>
          <a:prstGeom prst="rect">
            <a:avLst/>
          </a:prstGeom>
        </p:spPr>
        <p:txBody>
          <a:bodyPr vert="horz" lIns="91440" tIns="45720" rIns="91440" bIns="45720" rtlCol="0" anchor="ctr"/>
          <a:lstStyle>
            <a:lvl1pPr algn="l">
              <a:defRPr sz="900" b="1" cap="all" spc="300" baseline="0">
                <a:solidFill>
                  <a:schemeClr val="tx1"/>
                </a:solidFill>
              </a:defRPr>
            </a:lvl1pPr>
          </a:lstStyle>
          <a:p>
            <a:fld id="{7DA38F49-B3E2-4BF0-BEC7-C30D34ABBB8D}" type="datetime1">
              <a:rPr lang="en-US" smtClean="0"/>
              <a:t>12/2/2024</a:t>
            </a:fld>
            <a:endParaRPr lang="en-US"/>
          </a:p>
        </p:txBody>
      </p:sp>
      <p:sp>
        <p:nvSpPr>
          <p:cNvPr id="5" name="Footer Placeholder 4">
            <a:extLst>
              <a:ext uri="{FF2B5EF4-FFF2-40B4-BE49-F238E27FC236}">
                <a16:creationId xmlns:a16="http://schemas.microsoft.com/office/drawing/2014/main" id="{BC6BAF94-621C-43E1-BA0C-410A6899031B}"/>
              </a:ext>
            </a:extLst>
          </p:cNvPr>
          <p:cNvSpPr>
            <a:spLocks noGrp="1"/>
          </p:cNvSpPr>
          <p:nvPr>
            <p:ph type="ftr" sz="quarter" idx="3"/>
          </p:nvPr>
        </p:nvSpPr>
        <p:spPr>
          <a:xfrm>
            <a:off x="6767622" y="6356350"/>
            <a:ext cx="4040373" cy="365125"/>
          </a:xfrm>
          <a:prstGeom prst="rect">
            <a:avLst/>
          </a:prstGeom>
        </p:spPr>
        <p:txBody>
          <a:bodyPr vert="horz" lIns="91440" tIns="45720" rIns="91440" bIns="45720" rtlCol="0" anchor="ctr"/>
          <a:lstStyle>
            <a:lvl1pPr algn="r">
              <a:defRPr sz="900" b="1" cap="all" spc="300" baseline="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137D19E5-9E16-48C9-AAE2-0C70679A8D7B}"/>
              </a:ext>
            </a:extLst>
          </p:cNvPr>
          <p:cNvSpPr>
            <a:spLocks noGrp="1"/>
          </p:cNvSpPr>
          <p:nvPr>
            <p:ph type="sldNum" sz="quarter" idx="4"/>
          </p:nvPr>
        </p:nvSpPr>
        <p:spPr>
          <a:xfrm>
            <a:off x="10807995" y="6356350"/>
            <a:ext cx="723014" cy="365125"/>
          </a:xfrm>
          <a:prstGeom prst="rect">
            <a:avLst/>
          </a:prstGeom>
        </p:spPr>
        <p:txBody>
          <a:bodyPr vert="horz" lIns="91440" tIns="45720" rIns="91440" bIns="45720" rtlCol="0" anchor="ctr"/>
          <a:lstStyle>
            <a:lvl1pPr algn="r">
              <a:defRPr sz="900" b="1" cap="all" spc="300" baseline="0">
                <a:solidFill>
                  <a:schemeClr val="tx1"/>
                </a:solidFill>
              </a:defRPr>
            </a:lvl1pPr>
          </a:lstStyle>
          <a:p>
            <a:fld id="{70C12960-6E85-460F-B6E3-5B82CB31AF3D}" type="slidenum">
              <a:rPr lang="en-US" smtClean="0"/>
              <a:t>‹#›</a:t>
            </a:fld>
            <a:endParaRPr lang="en-US"/>
          </a:p>
        </p:txBody>
      </p:sp>
      <p:cxnSp>
        <p:nvCxnSpPr>
          <p:cNvPr id="9" name="Straight Connector 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p:cNvCxnSpPr>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665994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ransition spd="slow">
    <p:push dir="u"/>
  </p:transition>
  <p:hf sldNum="0" hdr="0" ftr="0" dt="0"/>
  <p:txStyles>
    <p:titleStyle>
      <a:lvl1pPr algn="l" defTabSz="914400" rtl="0" eaLnBrk="1" latinLnBrk="0" hangingPunct="1">
        <a:lnSpc>
          <a:spcPct val="100000"/>
        </a:lnSpc>
        <a:spcBef>
          <a:spcPct val="0"/>
        </a:spcBef>
        <a:buNone/>
        <a:defRPr sz="40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87000"/>
        <a:buFont typeface="Arial" panose="020B0604020202020204" pitchFamily="34" charset="0"/>
        <a:buChar char="•"/>
        <a:defRPr sz="2000" kern="1200">
          <a:solidFill>
            <a:schemeClr val="tx1"/>
          </a:solidFill>
          <a:latin typeface="+mn-lt"/>
          <a:ea typeface="+mn-ea"/>
          <a:cs typeface="+mn-cs"/>
        </a:defRPr>
      </a:lvl1pPr>
      <a:lvl2pPr marL="493776" indent="-228600" algn="l" defTabSz="914400" rtl="0" eaLnBrk="1" latinLnBrk="0" hangingPunct="1">
        <a:lnSpc>
          <a:spcPct val="120000"/>
        </a:lnSpc>
        <a:spcBef>
          <a:spcPts val="500"/>
        </a:spcBef>
        <a:buSzPct val="87000"/>
        <a:buFont typeface="Arial" panose="020B0604020202020204" pitchFamily="34" charset="0"/>
        <a:buChar char="•"/>
        <a:defRPr sz="1800" kern="1200">
          <a:solidFill>
            <a:schemeClr val="tx1"/>
          </a:solidFill>
          <a:latin typeface="+mn-lt"/>
          <a:ea typeface="+mn-ea"/>
          <a:cs typeface="+mn-cs"/>
        </a:defRPr>
      </a:lvl2pPr>
      <a:lvl3pPr marL="731520" indent="-228600" algn="l" defTabSz="914400" rtl="0" eaLnBrk="1" latinLnBrk="0" hangingPunct="1">
        <a:lnSpc>
          <a:spcPct val="120000"/>
        </a:lnSpc>
        <a:spcBef>
          <a:spcPts val="500"/>
        </a:spcBef>
        <a:buSzPct val="87000"/>
        <a:buFont typeface="Arial" panose="020B0604020202020204" pitchFamily="34" charset="0"/>
        <a:buChar char="•"/>
        <a:defRPr sz="1600" kern="1200">
          <a:solidFill>
            <a:schemeClr val="tx1"/>
          </a:solidFill>
          <a:latin typeface="+mn-lt"/>
          <a:ea typeface="+mn-ea"/>
          <a:cs typeface="+mn-cs"/>
        </a:defRPr>
      </a:lvl3pPr>
      <a:lvl4pPr marL="1051560" indent="-28575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4pPr>
      <a:lvl5pPr marL="1298448" indent="-228600" algn="l" defTabSz="914400" rtl="0" eaLnBrk="1" latinLnBrk="0" hangingPunct="1">
        <a:lnSpc>
          <a:spcPct val="120000"/>
        </a:lnSpc>
        <a:spcBef>
          <a:spcPts val="500"/>
        </a:spcBef>
        <a:buSzPct val="87000"/>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 /><Relationship Id="rId1" Type="http://schemas.openxmlformats.org/officeDocument/2006/relationships/slideLayout" Target="../slideLayouts/slideLayout2.xml" /></Relationships>
</file>

<file path=ppt/slides/_rels/slide10.xml.rels><?xml version="1.0" encoding="UTF-8" standalone="yes"?>
<Relationships xmlns="http://schemas.openxmlformats.org/package/2006/relationships"><Relationship Id="rId3" Type="http://schemas.openxmlformats.org/officeDocument/2006/relationships/image" Target="../media/image21.jpeg" /><Relationship Id="rId2" Type="http://schemas.openxmlformats.org/officeDocument/2006/relationships/image" Target="../media/image15.jpeg" /><Relationship Id="rId1" Type="http://schemas.openxmlformats.org/officeDocument/2006/relationships/slideLayout" Target="../slideLayouts/slideLayout2.xml" /></Relationships>
</file>

<file path=ppt/slides/_rels/slide11.xml.rels><?xml version="1.0" encoding="UTF-8" standalone="yes"?>
<Relationships xmlns="http://schemas.openxmlformats.org/package/2006/relationships"><Relationship Id="rId3" Type="http://schemas.openxmlformats.org/officeDocument/2006/relationships/image" Target="../media/image11.jpeg" /><Relationship Id="rId2" Type="http://schemas.openxmlformats.org/officeDocument/2006/relationships/image" Target="../media/image22.jpeg" /><Relationship Id="rId1" Type="http://schemas.openxmlformats.org/officeDocument/2006/relationships/slideLayout" Target="../slideLayouts/slideLayout2.xml" /><Relationship Id="rId5" Type="http://schemas.openxmlformats.org/officeDocument/2006/relationships/image" Target="../media/image13.jpeg" /><Relationship Id="rId4" Type="http://schemas.openxmlformats.org/officeDocument/2006/relationships/image" Target="../media/image19.jpeg" /></Relationships>
</file>

<file path=ppt/slides/_rels/slide12.xml.rels><?xml version="1.0" encoding="UTF-8" standalone="yes"?>
<Relationships xmlns="http://schemas.openxmlformats.org/package/2006/relationships"><Relationship Id="rId3" Type="http://schemas.openxmlformats.org/officeDocument/2006/relationships/image" Target="../media/image24.jpeg" /><Relationship Id="rId2" Type="http://schemas.openxmlformats.org/officeDocument/2006/relationships/image" Target="../media/image23.jpeg" /><Relationship Id="rId1" Type="http://schemas.openxmlformats.org/officeDocument/2006/relationships/slideLayout" Target="../slideLayouts/slideLayout2.xml" /><Relationship Id="rId4" Type="http://schemas.openxmlformats.org/officeDocument/2006/relationships/image" Target="../media/image25.jpeg" /></Relationships>
</file>

<file path=ppt/slides/_rels/slide13.xml.rels><?xml version="1.0" encoding="UTF-8" standalone="yes"?>
<Relationships xmlns="http://schemas.openxmlformats.org/package/2006/relationships"><Relationship Id="rId3" Type="http://schemas.openxmlformats.org/officeDocument/2006/relationships/image" Target="../media/image13.jpeg" /><Relationship Id="rId7" Type="http://schemas.openxmlformats.org/officeDocument/2006/relationships/image" Target="../media/image29.jpeg" /><Relationship Id="rId2" Type="http://schemas.openxmlformats.org/officeDocument/2006/relationships/image" Target="../media/image26.jpeg" /><Relationship Id="rId1" Type="http://schemas.openxmlformats.org/officeDocument/2006/relationships/slideLayout" Target="../slideLayouts/slideLayout2.xml" /><Relationship Id="rId6" Type="http://schemas.openxmlformats.org/officeDocument/2006/relationships/image" Target="../media/image28.jpeg" /><Relationship Id="rId5" Type="http://schemas.openxmlformats.org/officeDocument/2006/relationships/image" Target="../media/image3.jpeg" /><Relationship Id="rId4" Type="http://schemas.openxmlformats.org/officeDocument/2006/relationships/image" Target="../media/image27.jpeg" /></Relationships>
</file>

<file path=ppt/slides/_rels/slide2.xml.rels><?xml version="1.0" encoding="UTF-8" standalone="yes"?>
<Relationships xmlns="http://schemas.openxmlformats.org/package/2006/relationships"><Relationship Id="rId3" Type="http://schemas.openxmlformats.org/officeDocument/2006/relationships/image" Target="../media/image3.jpeg" /><Relationship Id="rId2" Type="http://schemas.openxmlformats.org/officeDocument/2006/relationships/image" Target="../media/image2.jpeg" /><Relationship Id="rId1" Type="http://schemas.openxmlformats.org/officeDocument/2006/relationships/slideLayout" Target="../slideLayouts/slideLayout1.xml" /><Relationship Id="rId5" Type="http://schemas.openxmlformats.org/officeDocument/2006/relationships/image" Target="../media/image5.jpeg" /><Relationship Id="rId4" Type="http://schemas.openxmlformats.org/officeDocument/2006/relationships/image" Target="../media/image4.jpeg" /></Relationships>
</file>

<file path=ppt/slides/_rels/slide3.xml.rels><?xml version="1.0" encoding="UTF-8" standalone="yes"?>
<Relationships xmlns="http://schemas.openxmlformats.org/package/2006/relationships"><Relationship Id="rId3" Type="http://schemas.openxmlformats.org/officeDocument/2006/relationships/image" Target="../media/image7.jpeg" /><Relationship Id="rId2" Type="http://schemas.openxmlformats.org/officeDocument/2006/relationships/image" Target="../media/image6.jpeg" /><Relationship Id="rId1" Type="http://schemas.openxmlformats.org/officeDocument/2006/relationships/slideLayout" Target="../slideLayouts/slideLayout2.xml" /><Relationship Id="rId4" Type="http://schemas.openxmlformats.org/officeDocument/2006/relationships/image" Target="../media/image2.jpeg" /></Relationships>
</file>

<file path=ppt/slides/_rels/slide4.xml.rels><?xml version="1.0" encoding="UTF-8" standalone="yes"?>
<Relationships xmlns="http://schemas.openxmlformats.org/package/2006/relationships"><Relationship Id="rId3" Type="http://schemas.openxmlformats.org/officeDocument/2006/relationships/image" Target="../media/image9.jpeg" /><Relationship Id="rId2" Type="http://schemas.openxmlformats.org/officeDocument/2006/relationships/image" Target="../media/image8.jpeg" /><Relationship Id="rId1" Type="http://schemas.openxmlformats.org/officeDocument/2006/relationships/slideLayout" Target="../slideLayouts/slideLayout2.xml" /><Relationship Id="rId4" Type="http://schemas.openxmlformats.org/officeDocument/2006/relationships/image" Target="../media/image10.jpeg" /></Relationships>
</file>

<file path=ppt/slides/_rels/slide5.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1.jpeg" /><Relationship Id="rId1" Type="http://schemas.openxmlformats.org/officeDocument/2006/relationships/slideLayout" Target="../slideLayouts/slideLayout2.xml" /><Relationship Id="rId4" Type="http://schemas.openxmlformats.org/officeDocument/2006/relationships/image" Target="../media/image13.jpeg" /></Relationships>
</file>

<file path=ppt/slides/_rels/slide6.xml.rels><?xml version="1.0" encoding="UTF-8" standalone="yes"?>
<Relationships xmlns="http://schemas.openxmlformats.org/package/2006/relationships"><Relationship Id="rId3" Type="http://schemas.openxmlformats.org/officeDocument/2006/relationships/image" Target="../media/image12.jpeg" /><Relationship Id="rId2" Type="http://schemas.openxmlformats.org/officeDocument/2006/relationships/image" Target="../media/image14.jpeg" /><Relationship Id="rId1" Type="http://schemas.openxmlformats.org/officeDocument/2006/relationships/slideLayout" Target="../slideLayouts/slideLayout2.xml" /><Relationship Id="rId5" Type="http://schemas.openxmlformats.org/officeDocument/2006/relationships/image" Target="../media/image11.jpeg" /><Relationship Id="rId4" Type="http://schemas.openxmlformats.org/officeDocument/2006/relationships/image" Target="../media/image4.jpeg" /></Relationships>
</file>

<file path=ppt/slides/_rels/slide7.xml.rels><?xml version="1.0" encoding="UTF-8" standalone="yes"?>
<Relationships xmlns="http://schemas.openxmlformats.org/package/2006/relationships"><Relationship Id="rId3" Type="http://schemas.openxmlformats.org/officeDocument/2006/relationships/image" Target="../media/image16.jpeg" /><Relationship Id="rId2" Type="http://schemas.openxmlformats.org/officeDocument/2006/relationships/image" Target="../media/image15.jpeg" /><Relationship Id="rId1" Type="http://schemas.openxmlformats.org/officeDocument/2006/relationships/slideLayout" Target="../slideLayouts/slideLayout2.xml" /><Relationship Id="rId4" Type="http://schemas.openxmlformats.org/officeDocument/2006/relationships/image" Target="../media/image17.jpeg" /></Relationships>
</file>

<file path=ppt/slides/_rels/slide8.xml.rels><?xml version="1.0" encoding="UTF-8" standalone="yes"?>
<Relationships xmlns="http://schemas.openxmlformats.org/package/2006/relationships"><Relationship Id="rId3" Type="http://schemas.openxmlformats.org/officeDocument/2006/relationships/image" Target="../media/image14.jpeg" /><Relationship Id="rId2" Type="http://schemas.openxmlformats.org/officeDocument/2006/relationships/image" Target="../media/image18.jpeg" /><Relationship Id="rId1" Type="http://schemas.openxmlformats.org/officeDocument/2006/relationships/slideLayout" Target="../slideLayouts/slideLayout2.xml" /></Relationships>
</file>

<file path=ppt/slides/_rels/slide9.xml.rels><?xml version="1.0" encoding="UTF-8" standalone="yes"?>
<Relationships xmlns="http://schemas.openxmlformats.org/package/2006/relationships"><Relationship Id="rId3" Type="http://schemas.openxmlformats.org/officeDocument/2006/relationships/image" Target="../media/image20.jpeg" /><Relationship Id="rId2" Type="http://schemas.openxmlformats.org/officeDocument/2006/relationships/image" Target="../media/image19.jpeg" /><Relationship Id="rId1" Type="http://schemas.openxmlformats.org/officeDocument/2006/relationships/slideLayout" Target="../slideLayouts/slideLayout2.xml" /><Relationship Id="rId4" Type="http://schemas.openxmlformats.org/officeDocument/2006/relationships/image" Target="../media/image4.jpeg" /></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10" name="Straight Connector 9">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12" name="Rectangle 11">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pic>
        <p:nvPicPr>
          <p:cNvPr id="5" name="Platshållare för innehåll 4" descr="En bild som visar Människoansikte, tavla, porträtt, solglasögon">
            <a:extLst>
              <a:ext uri="{FF2B5EF4-FFF2-40B4-BE49-F238E27FC236}">
                <a16:creationId xmlns:a16="http://schemas.microsoft.com/office/drawing/2014/main" id="{F7D15BFD-7C77-BF7B-0E42-31C89E47F631}"/>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t="10844" r="-1" b="36843"/>
          <a:stretch/>
        </p:blipFill>
        <p:spPr>
          <a:xfrm>
            <a:off x="0" y="0"/>
            <a:ext cx="12192000" cy="6857990"/>
          </a:xfrm>
          <a:prstGeom prst="rect">
            <a:avLst/>
          </a:prstGeom>
        </p:spPr>
      </p:pic>
      <p:sp>
        <p:nvSpPr>
          <p:cNvPr id="14" name="Rectangle 13">
            <a:extLst>
              <a:ext uri="{FF2B5EF4-FFF2-40B4-BE49-F238E27FC236}">
                <a16:creationId xmlns:a16="http://schemas.microsoft.com/office/drawing/2014/main" id="{36136311-C81B-47C5-AE0A-5641A5A5952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76600" y="1066800"/>
            <a:ext cx="4681728" cy="4724400"/>
          </a:xfrm>
          <a:prstGeom prst="rect">
            <a:avLst/>
          </a:prstGeom>
          <a:solidFill>
            <a:schemeClr val="bg1">
              <a:alpha val="40000"/>
            </a:schemeClr>
          </a:solidFill>
          <a:ln w="12700" cap="flat" cmpd="sng" algn="ctr">
            <a:noFill/>
            <a:prstDash val="solid"/>
            <a:miter lim="800000"/>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randview Display"/>
              <a:ea typeface="+mn-ea"/>
              <a:cs typeface="+mn-cs"/>
            </a:endParaRPr>
          </a:p>
        </p:txBody>
      </p:sp>
      <p:sp>
        <p:nvSpPr>
          <p:cNvPr id="2" name="Rubrik 1">
            <a:extLst>
              <a:ext uri="{FF2B5EF4-FFF2-40B4-BE49-F238E27FC236}">
                <a16:creationId xmlns:a16="http://schemas.microsoft.com/office/drawing/2014/main" id="{3DD66A0F-CA9E-A6B5-6986-0E4BFFF55FF7}"/>
              </a:ext>
            </a:extLst>
          </p:cNvPr>
          <p:cNvSpPr>
            <a:spLocks noGrp="1"/>
          </p:cNvSpPr>
          <p:nvPr>
            <p:ph type="title"/>
          </p:nvPr>
        </p:nvSpPr>
        <p:spPr>
          <a:xfrm>
            <a:off x="7469700" y="1543978"/>
            <a:ext cx="4295527" cy="1506655"/>
          </a:xfrm>
        </p:spPr>
        <p:txBody>
          <a:bodyPr vert="horz" lIns="91440" tIns="45720" rIns="91440" bIns="45720" rtlCol="0" anchor="t">
            <a:normAutofit/>
          </a:bodyPr>
          <a:lstStyle/>
          <a:p>
            <a:r>
              <a:rPr lang="en-US" sz="4400" kern="1200" dirty="0" err="1">
                <a:solidFill>
                  <a:schemeClr val="tx1"/>
                </a:solidFill>
                <a:latin typeface="+mj-lt"/>
                <a:ea typeface="+mj-ea"/>
                <a:cs typeface="+mj-cs"/>
              </a:rPr>
              <a:t>Kristendomens</a:t>
            </a:r>
            <a:r>
              <a:rPr lang="en-US" sz="4400" kern="1200" dirty="0">
                <a:solidFill>
                  <a:schemeClr val="tx1"/>
                </a:solidFill>
                <a:latin typeface="+mj-lt"/>
                <a:ea typeface="+mj-ea"/>
                <a:cs typeface="+mj-cs"/>
              </a:rPr>
              <a:t> </a:t>
            </a:r>
            <a:r>
              <a:rPr lang="en-US" sz="4400" kern="1200" dirty="0" err="1">
                <a:solidFill>
                  <a:schemeClr val="tx1"/>
                </a:solidFill>
                <a:latin typeface="+mj-lt"/>
                <a:ea typeface="+mj-ea"/>
                <a:cs typeface="+mj-cs"/>
              </a:rPr>
              <a:t>inriktningar</a:t>
            </a:r>
            <a:endParaRPr lang="en-US" sz="4400" kern="1200" dirty="0">
              <a:solidFill>
                <a:schemeClr val="tx1"/>
              </a:solidFill>
              <a:latin typeface="+mj-lt"/>
              <a:ea typeface="+mj-ea"/>
              <a:cs typeface="+mj-cs"/>
            </a:endParaRPr>
          </a:p>
        </p:txBody>
      </p:sp>
      <p:cxnSp>
        <p:nvCxnSpPr>
          <p:cNvPr id="16" name="Straight Connector 15">
            <a:extLst>
              <a:ext uri="{FF2B5EF4-FFF2-40B4-BE49-F238E27FC236}">
                <a16:creationId xmlns:a16="http://schemas.microsoft.com/office/drawing/2014/main" id="{7CC73A33-65FF-41A9-A3B0-006753CD102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9619035" y="3435440"/>
            <a:ext cx="0" cy="4690872"/>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7" name="textruta 6">
            <a:extLst>
              <a:ext uri="{FF2B5EF4-FFF2-40B4-BE49-F238E27FC236}">
                <a16:creationId xmlns:a16="http://schemas.microsoft.com/office/drawing/2014/main" id="{3B2C992C-8A46-8637-747B-DB02C6B05071}"/>
              </a:ext>
            </a:extLst>
          </p:cNvPr>
          <p:cNvSpPr txBox="1"/>
          <p:nvPr/>
        </p:nvSpPr>
        <p:spPr>
          <a:xfrm>
            <a:off x="7469700" y="3527811"/>
            <a:ext cx="2839727" cy="2031325"/>
          </a:xfrm>
          <a:prstGeom prst="rect">
            <a:avLst/>
          </a:prstGeom>
          <a:noFill/>
        </p:spPr>
        <p:txBody>
          <a:bodyPr wrap="square" rtlCol="0">
            <a:spAutoFit/>
          </a:bodyPr>
          <a:lstStyle/>
          <a:p>
            <a:r>
              <a:rPr lang="sv-SE" b="1" dirty="0">
                <a:latin typeface="+mj-lt"/>
                <a:ea typeface="ADLaM Display" panose="02010000000000000000" pitchFamily="2" charset="0"/>
                <a:cs typeface="ADLaM Display" panose="02010000000000000000" pitchFamily="2" charset="0"/>
              </a:rPr>
              <a:t>Ortodox</a:t>
            </a:r>
          </a:p>
          <a:p>
            <a:r>
              <a:rPr lang="sv-SE" b="1" dirty="0">
                <a:latin typeface="+mj-lt"/>
                <a:ea typeface="ADLaM Display" panose="02010000000000000000" pitchFamily="2" charset="0"/>
                <a:cs typeface="ADLaM Display" panose="02010000000000000000" pitchFamily="2" charset="0"/>
              </a:rPr>
              <a:t>Katolsk</a:t>
            </a:r>
          </a:p>
          <a:p>
            <a:r>
              <a:rPr lang="sv-SE" b="1" dirty="0">
                <a:latin typeface="+mj-lt"/>
                <a:ea typeface="ADLaM Display" panose="02010000000000000000" pitchFamily="2" charset="0"/>
                <a:cs typeface="ADLaM Display" panose="02010000000000000000" pitchFamily="2" charset="0"/>
              </a:rPr>
              <a:t>Protestantisk</a:t>
            </a:r>
            <a:endParaRPr lang="en-US" b="1" dirty="0">
              <a:latin typeface="+mj-lt"/>
              <a:ea typeface="ADLaM Display" panose="02010000000000000000" pitchFamily="2" charset="0"/>
              <a:cs typeface="ADLaM Display" panose="02010000000000000000" pitchFamily="2" charset="0"/>
            </a:endParaRPr>
          </a:p>
          <a:p>
            <a:endParaRPr lang="en-US" b="1" dirty="0">
              <a:latin typeface="+mj-lt"/>
              <a:ea typeface="ADLaM Display" panose="02010000000000000000" pitchFamily="2" charset="0"/>
              <a:cs typeface="ADLaM Display" panose="02010000000000000000" pitchFamily="2" charset="0"/>
            </a:endParaRPr>
          </a:p>
          <a:p>
            <a:endParaRPr lang="en-US" b="1" dirty="0">
              <a:latin typeface="+mj-lt"/>
              <a:ea typeface="ADLaM Display" panose="02010000000000000000" pitchFamily="2" charset="0"/>
              <a:cs typeface="ADLaM Display" panose="02010000000000000000" pitchFamily="2" charset="0"/>
            </a:endParaRPr>
          </a:p>
          <a:p>
            <a:endParaRPr lang="en-US" b="1" dirty="0">
              <a:latin typeface="+mj-lt"/>
              <a:ea typeface="ADLaM Display" panose="02010000000000000000" pitchFamily="2" charset="0"/>
              <a:cs typeface="ADLaM Display" panose="02010000000000000000" pitchFamily="2" charset="0"/>
            </a:endParaRPr>
          </a:p>
          <a:p>
            <a:r>
              <a:rPr lang="en-US" b="1" dirty="0">
                <a:latin typeface="+mj-lt"/>
                <a:ea typeface="ADLaM Display" panose="02010000000000000000" pitchFamily="2" charset="0"/>
                <a:cs typeface="ADLaM Display" panose="02010000000000000000" pitchFamily="2" charset="0"/>
              </a:rPr>
              <a:t>Av </a:t>
            </a:r>
            <a:r>
              <a:rPr lang="en-US" b="1">
                <a:latin typeface="+mj-lt"/>
                <a:ea typeface="ADLaM Display" panose="02010000000000000000" pitchFamily="2" charset="0"/>
                <a:cs typeface="ADLaM Display" panose="02010000000000000000" pitchFamily="2" charset="0"/>
              </a:rPr>
              <a:t>Elliot Nilsson</a:t>
            </a:r>
            <a:endParaRPr lang="sv-SE" b="1" dirty="0">
              <a:latin typeface="+mj-lt"/>
              <a:ea typeface="ADLaM Display" panose="02010000000000000000" pitchFamily="2" charset="0"/>
              <a:cs typeface="ADLaM Display" panose="02010000000000000000" pitchFamily="2" charset="0"/>
            </a:endParaRPr>
          </a:p>
        </p:txBody>
      </p:sp>
    </p:spTree>
    <p:extLst>
      <p:ext uri="{BB962C8B-B14F-4D97-AF65-F5344CB8AC3E}">
        <p14:creationId xmlns:p14="http://schemas.microsoft.com/office/powerpoint/2010/main" val="231035954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latshållare för innehåll 3">
            <a:extLst>
              <a:ext uri="{FF2B5EF4-FFF2-40B4-BE49-F238E27FC236}">
                <a16:creationId xmlns:a16="http://schemas.microsoft.com/office/drawing/2014/main" id="{C14659E7-3030-EB8F-37F0-3E308041895B}"/>
              </a:ext>
            </a:extLst>
          </p:cNvPr>
          <p:cNvPicPr>
            <a:picLocks noChangeAspect="1"/>
          </p:cNvPicPr>
          <p:nvPr/>
        </p:nvPicPr>
        <p:blipFill>
          <a:blip r:embed="rId2">
            <a:extLst>
              <a:ext uri="{28A0092B-C50C-407E-A947-70E740481C1C}">
                <a14:useLocalDpi xmlns:a14="http://schemas.microsoft.com/office/drawing/2010/main" val="0"/>
              </a:ext>
            </a:extLst>
          </a:blip>
          <a:srcRect l="3528" r="-3" b="-3"/>
          <a:stretch/>
        </p:blipFill>
        <p:spPr>
          <a:xfrm>
            <a:off x="7810504" y="1"/>
            <a:ext cx="4381494" cy="3429000"/>
          </a:xfrm>
          <a:prstGeom prst="rect">
            <a:avLst/>
          </a:prstGeom>
        </p:spPr>
      </p:pic>
      <p:pic>
        <p:nvPicPr>
          <p:cNvPr id="7" name="Bildobjekt 6">
            <a:extLst>
              <a:ext uri="{FF2B5EF4-FFF2-40B4-BE49-F238E27FC236}">
                <a16:creationId xmlns:a16="http://schemas.microsoft.com/office/drawing/2014/main" id="{25C5E902-424E-FA95-FC40-DC9EB3E3FD2F}"/>
              </a:ext>
            </a:extLst>
          </p:cNvPr>
          <p:cNvPicPr>
            <a:picLocks noChangeAspect="1"/>
          </p:cNvPicPr>
          <p:nvPr/>
        </p:nvPicPr>
        <p:blipFill>
          <a:blip r:embed="rId3">
            <a:extLst>
              <a:ext uri="{28A0092B-C50C-407E-A947-70E740481C1C}">
                <a14:useLocalDpi xmlns:a14="http://schemas.microsoft.com/office/drawing/2010/main" val="0"/>
              </a:ext>
            </a:extLst>
          </a:blip>
          <a:srcRect l="15773" r="12353"/>
          <a:stretch/>
        </p:blipFill>
        <p:spPr>
          <a:xfrm>
            <a:off x="7810505" y="3429000"/>
            <a:ext cx="4381494" cy="3429000"/>
          </a:xfrm>
          <a:prstGeom prst="rect">
            <a:avLst/>
          </a:prstGeom>
        </p:spPr>
      </p:pic>
      <p:sp>
        <p:nvSpPr>
          <p:cNvPr id="2" name="Rubrik 1">
            <a:extLst>
              <a:ext uri="{FF2B5EF4-FFF2-40B4-BE49-F238E27FC236}">
                <a16:creationId xmlns:a16="http://schemas.microsoft.com/office/drawing/2014/main" id="{6E492653-EBB3-CE3D-7475-56936ED77DD8}"/>
              </a:ext>
            </a:extLst>
          </p:cNvPr>
          <p:cNvSpPr>
            <a:spLocks noGrp="1"/>
          </p:cNvSpPr>
          <p:nvPr>
            <p:ph type="title"/>
          </p:nvPr>
        </p:nvSpPr>
        <p:spPr>
          <a:xfrm>
            <a:off x="528747" y="332509"/>
            <a:ext cx="6382512" cy="1097280"/>
          </a:xfrm>
        </p:spPr>
        <p:txBody>
          <a:bodyPr>
            <a:normAutofit/>
          </a:bodyPr>
          <a:lstStyle/>
          <a:p>
            <a:r>
              <a:rPr lang="en-US"/>
              <a:t>Slutsatser</a:t>
            </a:r>
            <a:endParaRPr lang="sv-SE"/>
          </a:p>
        </p:txBody>
      </p:sp>
      <p:sp>
        <p:nvSpPr>
          <p:cNvPr id="11" name="Content Placeholder 10">
            <a:extLst>
              <a:ext uri="{FF2B5EF4-FFF2-40B4-BE49-F238E27FC236}">
                <a16:creationId xmlns:a16="http://schemas.microsoft.com/office/drawing/2014/main" id="{5A1C9B2F-91A4-F5FE-AD7F-0EABDB576D24}"/>
              </a:ext>
            </a:extLst>
          </p:cNvPr>
          <p:cNvSpPr>
            <a:spLocks noGrp="1"/>
          </p:cNvSpPr>
          <p:nvPr>
            <p:ph idx="1"/>
          </p:nvPr>
        </p:nvSpPr>
        <p:spPr>
          <a:xfrm>
            <a:off x="217132" y="1261252"/>
            <a:ext cx="7143750" cy="5540569"/>
          </a:xfrm>
        </p:spPr>
        <p:txBody>
          <a:bodyPr>
            <a:noAutofit/>
          </a:bodyPr>
          <a:lstStyle/>
          <a:p>
            <a:pPr marL="0" indent="0">
              <a:lnSpc>
                <a:spcPct val="110000"/>
              </a:lnSpc>
              <a:buNone/>
            </a:pPr>
            <a:r>
              <a:rPr lang="sv-SE" sz="1400"/>
              <a:t>Katolska, protestantiska och ortodoxa kristendomen har mycket gemensamt men också </a:t>
            </a:r>
            <a:r>
              <a:rPr lang="en-US" sz="1400" err="1"/>
              <a:t>många</a:t>
            </a:r>
            <a:r>
              <a:rPr lang="sv-SE" sz="1400"/>
              <a:t> skillnader. Alla tre inriktningarna tror på Jesus som Guds son och världens frälsare. De delar också tron på Treenigheten</a:t>
            </a:r>
            <a:r>
              <a:rPr lang="en-US" sz="1400"/>
              <a:t>; </a:t>
            </a:r>
            <a:r>
              <a:rPr lang="sv-SE" sz="1400"/>
              <a:t>Fadern, Sonen och den Helige Ande</a:t>
            </a:r>
            <a:r>
              <a:rPr lang="en-US" sz="1400"/>
              <a:t>, </a:t>
            </a:r>
            <a:r>
              <a:rPr lang="sv-SE" sz="1400"/>
              <a:t>och ser Bibeln som en helig skrift. Dopet och nattvarden är viktiga handlingar för alla, och högtider som jul och påsk firas för att minnas </a:t>
            </a:r>
            <a:r>
              <a:rPr lang="en-US" sz="1400"/>
              <a:t>Jesus</a:t>
            </a:r>
            <a:r>
              <a:rPr lang="sv-SE" sz="1400"/>
              <a:t> liv, död och uppståndelse. Dessutom är bön, förlåtelse och kärlek till andra </a:t>
            </a:r>
            <a:r>
              <a:rPr lang="en-US" sz="1400" err="1"/>
              <a:t>stora</a:t>
            </a:r>
            <a:r>
              <a:rPr lang="sv-SE" sz="1400"/>
              <a:t> delar av tron.</a:t>
            </a:r>
          </a:p>
          <a:p>
            <a:pPr marL="0" indent="0">
              <a:lnSpc>
                <a:spcPct val="110000"/>
              </a:lnSpc>
              <a:buNone/>
            </a:pPr>
            <a:r>
              <a:rPr lang="sv-SE" sz="1400"/>
              <a:t>Samtidigt finns skillnader i </a:t>
            </a:r>
            <a:r>
              <a:rPr lang="en-US" sz="1400" err="1"/>
              <a:t>hur</a:t>
            </a:r>
            <a:r>
              <a:rPr lang="en-US" sz="1400"/>
              <a:t> de </a:t>
            </a:r>
            <a:r>
              <a:rPr lang="en-US" sz="1400" err="1"/>
              <a:t>utövar</a:t>
            </a:r>
            <a:r>
              <a:rPr lang="sv-SE" sz="1400"/>
              <a:t> sin tro. Katolska kyrkan leds av påven, medan protestantiska kyrkor är mer </a:t>
            </a:r>
            <a:r>
              <a:rPr lang="en-US" sz="1400" err="1"/>
              <a:t>självständiga</a:t>
            </a:r>
            <a:r>
              <a:rPr lang="sv-SE" sz="1400"/>
              <a:t> och ortodoxa kyrkor har flera patriarker. Katoliker och ortodoxa har sju sakrament, som dop, nattvard och äktenskap, medan protestanter oftast har två</a:t>
            </a:r>
            <a:r>
              <a:rPr lang="en-US" sz="1400"/>
              <a:t>;</a:t>
            </a:r>
            <a:r>
              <a:rPr lang="sv-SE" sz="1400"/>
              <a:t> dop och nattvard. Synen på nattvarden skiljer sig också: katoliker och ortodoxa tror att bröd och vin blir Jesu kropp och blod, medan protestanter o</a:t>
            </a:r>
            <a:r>
              <a:rPr lang="en-US" sz="1400" err="1"/>
              <a:t>ftast</a:t>
            </a:r>
            <a:r>
              <a:rPr lang="sv-SE" sz="1400"/>
              <a:t> ser det som en </a:t>
            </a:r>
            <a:r>
              <a:rPr lang="sv-SE" sz="1400" err="1"/>
              <a:t>symbo</a:t>
            </a:r>
            <a:r>
              <a:rPr lang="en-US" sz="1400"/>
              <a:t>l.</a:t>
            </a:r>
            <a:endParaRPr lang="sv-SE" sz="1400"/>
          </a:p>
          <a:p>
            <a:pPr marL="0" indent="0">
              <a:lnSpc>
                <a:spcPct val="110000"/>
              </a:lnSpc>
              <a:buNone/>
            </a:pPr>
            <a:r>
              <a:rPr lang="en-US" sz="1400"/>
              <a:t>K</a:t>
            </a:r>
            <a:r>
              <a:rPr lang="sv-SE" sz="1400" err="1"/>
              <a:t>atoliker</a:t>
            </a:r>
            <a:r>
              <a:rPr lang="sv-SE" sz="1400"/>
              <a:t> och ortodoxa </a:t>
            </a:r>
            <a:r>
              <a:rPr lang="en-US" sz="1400" err="1"/>
              <a:t>följer</a:t>
            </a:r>
            <a:r>
              <a:rPr lang="en-US" sz="1400"/>
              <a:t> </a:t>
            </a:r>
            <a:r>
              <a:rPr lang="sv-SE" sz="1400"/>
              <a:t>både Bibeln och kyrkans regler, medan protestanter </a:t>
            </a:r>
            <a:r>
              <a:rPr lang="en-US" sz="1400"/>
              <a:t>bara</a:t>
            </a:r>
            <a:r>
              <a:rPr lang="sv-SE" sz="1400"/>
              <a:t> följer Bibeln. Katoliker och ortodoxa ber till Maria och helgon</a:t>
            </a:r>
            <a:r>
              <a:rPr lang="en-US" sz="1400" err="1"/>
              <a:t>en</a:t>
            </a:r>
            <a:r>
              <a:rPr lang="sv-SE" sz="1400"/>
              <a:t>, </a:t>
            </a:r>
            <a:r>
              <a:rPr lang="en-US" sz="1400" err="1"/>
              <a:t>det</a:t>
            </a:r>
            <a:r>
              <a:rPr lang="en-US" sz="1400"/>
              <a:t> </a:t>
            </a:r>
            <a:r>
              <a:rPr lang="en-US" sz="1400" err="1"/>
              <a:t>gör</a:t>
            </a:r>
            <a:r>
              <a:rPr lang="en-US" sz="1400"/>
              <a:t> </a:t>
            </a:r>
            <a:r>
              <a:rPr lang="en-US" sz="1400" err="1"/>
              <a:t>inte</a:t>
            </a:r>
            <a:r>
              <a:rPr lang="en-US" sz="1400"/>
              <a:t> </a:t>
            </a:r>
            <a:r>
              <a:rPr lang="sv-SE" sz="1400"/>
              <a:t>protestanter. Gudstjänsterna ser också olika ut: katolska mässor är högtidliga, protestantiska gudstjänster är enklare, och ortodoxa gudstjänster är traditionella med mycket sång och rökelse. Dessutom firar ortodoxa ibland jul och påsk på andra datum eftersom de följer en annan kalender.</a:t>
            </a:r>
          </a:p>
          <a:p>
            <a:pPr marL="0" indent="0">
              <a:lnSpc>
                <a:spcPct val="110000"/>
              </a:lnSpc>
              <a:buNone/>
            </a:pPr>
            <a:r>
              <a:rPr lang="sv-SE" sz="1400"/>
              <a:t>Trots dessa skillnader delar alla tre tron på Jesus, Bibeln och budskapet om kärlek, förlåtelse och hopp om evigt liv. Skillnaderna handlar mer om hur tron uttrycks</a:t>
            </a:r>
            <a:r>
              <a:rPr lang="en-US" sz="1400"/>
              <a:t> </a:t>
            </a:r>
            <a:r>
              <a:rPr lang="sv-SE" sz="1400"/>
              <a:t>än om vad de faktiskt tror på.</a:t>
            </a:r>
          </a:p>
          <a:p>
            <a:pPr marL="0" indent="0">
              <a:lnSpc>
                <a:spcPct val="110000"/>
              </a:lnSpc>
              <a:buNone/>
            </a:pPr>
            <a:endParaRPr lang="en-US" sz="1400"/>
          </a:p>
        </p:txBody>
      </p:sp>
      <p:cxnSp>
        <p:nvCxnSpPr>
          <p:cNvPr id="23" name="Straight Connector 22">
            <a:extLst>
              <a:ext uri="{FF2B5EF4-FFF2-40B4-BE49-F238E27FC236}">
                <a16:creationId xmlns:a16="http://schemas.microsoft.com/office/drawing/2014/main" id="{A1DB5636-7209-441D-A20B-2A24C54D5C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75397638"/>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A7D22BD3-9E71-45C7-0E92-3E02C735E696}"/>
              </a:ext>
            </a:extLst>
          </p:cNvPr>
          <p:cNvPicPr>
            <a:picLocks noChangeAspect="1"/>
          </p:cNvPicPr>
          <p:nvPr/>
        </p:nvPicPr>
        <p:blipFill>
          <a:blip r:embed="rId2">
            <a:extLst>
              <a:ext uri="{28A0092B-C50C-407E-A947-70E740481C1C}">
                <a14:useLocalDpi xmlns:a14="http://schemas.microsoft.com/office/drawing/2010/main" val="0"/>
              </a:ext>
            </a:extLst>
          </a:blip>
          <a:srcRect l="11265" r="19094" b="-1"/>
          <a:stretch/>
        </p:blipFill>
        <p:spPr>
          <a:xfrm>
            <a:off x="5679442" y="-3"/>
            <a:ext cx="4233478" cy="6858003"/>
          </a:xfrm>
          <a:prstGeom prst="rect">
            <a:avLst/>
          </a:prstGeom>
        </p:spPr>
      </p:pic>
      <p:pic>
        <p:nvPicPr>
          <p:cNvPr id="6" name="Bildobjekt 5">
            <a:extLst>
              <a:ext uri="{FF2B5EF4-FFF2-40B4-BE49-F238E27FC236}">
                <a16:creationId xmlns:a16="http://schemas.microsoft.com/office/drawing/2014/main" id="{E75931E9-F7B7-B9AA-D0FF-891CF68F763C}"/>
              </a:ext>
            </a:extLst>
          </p:cNvPr>
          <p:cNvPicPr>
            <a:picLocks noChangeAspect="1"/>
          </p:cNvPicPr>
          <p:nvPr/>
        </p:nvPicPr>
        <p:blipFill>
          <a:blip r:embed="rId3">
            <a:extLst>
              <a:ext uri="{28A0092B-C50C-407E-A947-70E740481C1C}">
                <a14:useLocalDpi xmlns:a14="http://schemas.microsoft.com/office/drawing/2010/main" val="0"/>
              </a:ext>
            </a:extLst>
          </a:blip>
          <a:srcRect l="24793" r="20279" b="-4"/>
          <a:stretch/>
        </p:blipFill>
        <p:spPr>
          <a:xfrm>
            <a:off x="9912926" y="-4"/>
            <a:ext cx="2279072" cy="2334026"/>
          </a:xfrm>
          <a:prstGeom prst="rect">
            <a:avLst/>
          </a:prstGeom>
        </p:spPr>
      </p:pic>
      <p:pic>
        <p:nvPicPr>
          <p:cNvPr id="7" name="Bildobjekt 6">
            <a:extLst>
              <a:ext uri="{FF2B5EF4-FFF2-40B4-BE49-F238E27FC236}">
                <a16:creationId xmlns:a16="http://schemas.microsoft.com/office/drawing/2014/main" id="{9CC44FF2-2484-D011-9A29-8FB033E32985}"/>
              </a:ext>
            </a:extLst>
          </p:cNvPr>
          <p:cNvPicPr>
            <a:picLocks noChangeAspect="1"/>
          </p:cNvPicPr>
          <p:nvPr/>
        </p:nvPicPr>
        <p:blipFill>
          <a:blip r:embed="rId4">
            <a:extLst>
              <a:ext uri="{28A0092B-C50C-407E-A947-70E740481C1C}">
                <a14:useLocalDpi xmlns:a14="http://schemas.microsoft.com/office/drawing/2010/main" val="0"/>
              </a:ext>
            </a:extLst>
          </a:blip>
          <a:srcRect l="19555" r="21905" b="-1"/>
          <a:stretch/>
        </p:blipFill>
        <p:spPr>
          <a:xfrm>
            <a:off x="9912926" y="2334028"/>
            <a:ext cx="2279072" cy="2189949"/>
          </a:xfrm>
          <a:prstGeom prst="rect">
            <a:avLst/>
          </a:prstGeom>
        </p:spPr>
      </p:pic>
      <p:pic>
        <p:nvPicPr>
          <p:cNvPr id="5" name="Bildobjekt 4">
            <a:extLst>
              <a:ext uri="{FF2B5EF4-FFF2-40B4-BE49-F238E27FC236}">
                <a16:creationId xmlns:a16="http://schemas.microsoft.com/office/drawing/2014/main" id="{724C406E-F1C3-3D48-6267-F2FEA85B2C07}"/>
              </a:ext>
            </a:extLst>
          </p:cNvPr>
          <p:cNvPicPr>
            <a:picLocks noChangeAspect="1"/>
          </p:cNvPicPr>
          <p:nvPr/>
        </p:nvPicPr>
        <p:blipFill>
          <a:blip r:embed="rId5">
            <a:extLst>
              <a:ext uri="{28A0092B-C50C-407E-A947-70E740481C1C}">
                <a14:useLocalDpi xmlns:a14="http://schemas.microsoft.com/office/drawing/2010/main" val="0"/>
              </a:ext>
            </a:extLst>
          </a:blip>
          <a:srcRect l="17895" r="24494" b="1"/>
          <a:stretch/>
        </p:blipFill>
        <p:spPr>
          <a:xfrm>
            <a:off x="9912930" y="4523973"/>
            <a:ext cx="2279073" cy="2334027"/>
          </a:xfrm>
          <a:prstGeom prst="rect">
            <a:avLst/>
          </a:prstGeom>
        </p:spPr>
      </p:pic>
      <p:sp>
        <p:nvSpPr>
          <p:cNvPr id="2" name="Rubrik 1">
            <a:extLst>
              <a:ext uri="{FF2B5EF4-FFF2-40B4-BE49-F238E27FC236}">
                <a16:creationId xmlns:a16="http://schemas.microsoft.com/office/drawing/2014/main" id="{6B3AD04C-E29D-15E4-3767-28BD989C65DA}"/>
              </a:ext>
            </a:extLst>
          </p:cNvPr>
          <p:cNvSpPr>
            <a:spLocks noGrp="1"/>
          </p:cNvSpPr>
          <p:nvPr>
            <p:ph type="title"/>
          </p:nvPr>
        </p:nvSpPr>
        <p:spPr>
          <a:xfrm>
            <a:off x="640079" y="1371600"/>
            <a:ext cx="4069080" cy="1097280"/>
          </a:xfrm>
        </p:spPr>
        <p:txBody>
          <a:bodyPr>
            <a:normAutofit/>
          </a:bodyPr>
          <a:lstStyle/>
          <a:p>
            <a:pPr>
              <a:lnSpc>
                <a:spcPct val="90000"/>
              </a:lnSpc>
            </a:pPr>
            <a:r>
              <a:rPr lang="en-US" sz="2800"/>
              <a:t>Varför finns det likheter och skillnader?</a:t>
            </a:r>
            <a:endParaRPr lang="sv-SE" sz="2800"/>
          </a:p>
        </p:txBody>
      </p:sp>
      <p:sp>
        <p:nvSpPr>
          <p:cNvPr id="3" name="Platshållare för innehåll 2">
            <a:extLst>
              <a:ext uri="{FF2B5EF4-FFF2-40B4-BE49-F238E27FC236}">
                <a16:creationId xmlns:a16="http://schemas.microsoft.com/office/drawing/2014/main" id="{1A3FF7E3-C712-135D-060C-53E38540E1D6}"/>
              </a:ext>
            </a:extLst>
          </p:cNvPr>
          <p:cNvSpPr>
            <a:spLocks noGrp="1"/>
          </p:cNvSpPr>
          <p:nvPr>
            <p:ph idx="1"/>
          </p:nvPr>
        </p:nvSpPr>
        <p:spPr>
          <a:xfrm>
            <a:off x="640079" y="2633236"/>
            <a:ext cx="4069080" cy="3664681"/>
          </a:xfrm>
        </p:spPr>
        <p:txBody>
          <a:bodyPr>
            <a:normAutofit/>
          </a:bodyPr>
          <a:lstStyle/>
          <a:p>
            <a:pPr marL="0" indent="0">
              <a:buNone/>
            </a:pPr>
            <a:r>
              <a:rPr lang="sv-SE" dirty="0"/>
              <a:t>jag </a:t>
            </a:r>
            <a:r>
              <a:rPr lang="en-US" dirty="0" err="1"/>
              <a:t>tror</a:t>
            </a:r>
            <a:r>
              <a:rPr lang="en-US" dirty="0"/>
              <a:t> </a:t>
            </a:r>
            <a:r>
              <a:rPr lang="en-US" dirty="0" err="1"/>
              <a:t>alltså</a:t>
            </a:r>
            <a:r>
              <a:rPr lang="en-US" dirty="0"/>
              <a:t> </a:t>
            </a:r>
            <a:r>
              <a:rPr lang="sv-SE" dirty="0"/>
              <a:t>att likheterna beror på deras gemensamma tro på Jesus och Bibeln, medan skillnaderna handlar om hur de har anpassat sig till olika tider och platser. Det gör kristendomen</a:t>
            </a:r>
            <a:r>
              <a:rPr lang="en-US" dirty="0"/>
              <a:t> </a:t>
            </a:r>
            <a:r>
              <a:rPr lang="sv-SE" dirty="0"/>
              <a:t>varierad.</a:t>
            </a:r>
            <a:r>
              <a:rPr lang="en-US" dirty="0"/>
              <a:t> </a:t>
            </a:r>
            <a:endParaRPr lang="sv-SE" dirty="0"/>
          </a:p>
          <a:p>
            <a:pPr marL="0" indent="0">
              <a:buNone/>
            </a:pPr>
            <a:endParaRPr lang="sv-SE" dirty="0"/>
          </a:p>
        </p:txBody>
      </p:sp>
      <p:cxnSp>
        <p:nvCxnSpPr>
          <p:cNvPr id="14" name="Straight Connector 13">
            <a:extLst>
              <a:ext uri="{FF2B5EF4-FFF2-40B4-BE49-F238E27FC236}">
                <a16:creationId xmlns:a16="http://schemas.microsoft.com/office/drawing/2014/main" id="{E16CB74F-F3CC-4B0B-B50E-878BEDB2CF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59247525"/>
      </p:ext>
    </p:extLst>
  </p:cSld>
  <p:clrMapOvr>
    <a:masterClrMapping/>
  </p:clrMapOvr>
  <p:transition spd="slow">
    <p:push dir="u"/>
  </p:transition>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2AEFE6AD-7D55-0F51-5352-F87B6BF9C55F}"/>
              </a:ext>
            </a:extLst>
          </p:cNvPr>
          <p:cNvPicPr>
            <a:picLocks noChangeAspect="1"/>
          </p:cNvPicPr>
          <p:nvPr/>
        </p:nvPicPr>
        <p:blipFill>
          <a:blip r:embed="rId2">
            <a:extLst>
              <a:ext uri="{28A0092B-C50C-407E-A947-70E740481C1C}">
                <a14:useLocalDpi xmlns:a14="http://schemas.microsoft.com/office/drawing/2010/main" val="0"/>
              </a:ext>
            </a:extLst>
          </a:blip>
          <a:srcRect r="3" b="6071"/>
          <a:stretch/>
        </p:blipFill>
        <p:spPr>
          <a:xfrm>
            <a:off x="5679448" y="-1"/>
            <a:ext cx="3256277" cy="3435578"/>
          </a:xfrm>
          <a:prstGeom prst="rect">
            <a:avLst/>
          </a:prstGeom>
        </p:spPr>
      </p:pic>
      <p:pic>
        <p:nvPicPr>
          <p:cNvPr id="4" name="Bildobjekt 3">
            <a:extLst>
              <a:ext uri="{FF2B5EF4-FFF2-40B4-BE49-F238E27FC236}">
                <a16:creationId xmlns:a16="http://schemas.microsoft.com/office/drawing/2014/main" id="{BB56F16A-266C-791A-915F-3FDE8F56C0FF}"/>
              </a:ext>
            </a:extLst>
          </p:cNvPr>
          <p:cNvPicPr>
            <a:picLocks noChangeAspect="1"/>
          </p:cNvPicPr>
          <p:nvPr/>
        </p:nvPicPr>
        <p:blipFill>
          <a:blip r:embed="rId3">
            <a:extLst>
              <a:ext uri="{28A0092B-C50C-407E-A947-70E740481C1C}">
                <a14:useLocalDpi xmlns:a14="http://schemas.microsoft.com/office/drawing/2010/main" val="0"/>
              </a:ext>
            </a:extLst>
          </a:blip>
          <a:srcRect l="10914" r="10102" b="1"/>
          <a:stretch/>
        </p:blipFill>
        <p:spPr>
          <a:xfrm>
            <a:off x="8935722" y="10"/>
            <a:ext cx="3256277" cy="3435569"/>
          </a:xfrm>
          <a:prstGeom prst="rect">
            <a:avLst/>
          </a:prstGeom>
        </p:spPr>
      </p:pic>
      <p:pic>
        <p:nvPicPr>
          <p:cNvPr id="5" name="Bildobjekt 4">
            <a:extLst>
              <a:ext uri="{FF2B5EF4-FFF2-40B4-BE49-F238E27FC236}">
                <a16:creationId xmlns:a16="http://schemas.microsoft.com/office/drawing/2014/main" id="{562C89DD-2157-748B-DD1E-1B70B716F651}"/>
              </a:ext>
            </a:extLst>
          </p:cNvPr>
          <p:cNvPicPr>
            <a:picLocks noChangeAspect="1"/>
          </p:cNvPicPr>
          <p:nvPr/>
        </p:nvPicPr>
        <p:blipFill>
          <a:blip r:embed="rId4">
            <a:extLst>
              <a:ext uri="{28A0092B-C50C-407E-A947-70E740481C1C}">
                <a14:useLocalDpi xmlns:a14="http://schemas.microsoft.com/office/drawing/2010/main" val="0"/>
              </a:ext>
            </a:extLst>
          </a:blip>
          <a:srcRect t="17204" r="1" b="13404"/>
          <a:stretch/>
        </p:blipFill>
        <p:spPr>
          <a:xfrm>
            <a:off x="5679451" y="3429000"/>
            <a:ext cx="6512547" cy="3429000"/>
          </a:xfrm>
          <a:prstGeom prst="rect">
            <a:avLst/>
          </a:prstGeom>
        </p:spPr>
      </p:pic>
      <p:sp>
        <p:nvSpPr>
          <p:cNvPr id="2" name="Rubrik 1">
            <a:extLst>
              <a:ext uri="{FF2B5EF4-FFF2-40B4-BE49-F238E27FC236}">
                <a16:creationId xmlns:a16="http://schemas.microsoft.com/office/drawing/2014/main" id="{6B914BE1-BFB5-B40E-6C8C-2473FFD635E8}"/>
              </a:ext>
            </a:extLst>
          </p:cNvPr>
          <p:cNvSpPr>
            <a:spLocks noGrp="1"/>
          </p:cNvSpPr>
          <p:nvPr>
            <p:ph type="title"/>
          </p:nvPr>
        </p:nvSpPr>
        <p:spPr>
          <a:xfrm>
            <a:off x="538026" y="276843"/>
            <a:ext cx="4193177" cy="1097280"/>
          </a:xfrm>
        </p:spPr>
        <p:txBody>
          <a:bodyPr>
            <a:normAutofit/>
          </a:bodyPr>
          <a:lstStyle/>
          <a:p>
            <a:r>
              <a:rPr lang="en-US" sz="3600"/>
              <a:t>De tio Budorden</a:t>
            </a:r>
            <a:endParaRPr lang="sv-SE" sz="3600"/>
          </a:p>
        </p:txBody>
      </p:sp>
      <p:sp>
        <p:nvSpPr>
          <p:cNvPr id="3" name="Platshållare för innehåll 2">
            <a:extLst>
              <a:ext uri="{FF2B5EF4-FFF2-40B4-BE49-F238E27FC236}">
                <a16:creationId xmlns:a16="http://schemas.microsoft.com/office/drawing/2014/main" id="{B25D4B00-E30E-EE3C-252E-D716F77BD72A}"/>
              </a:ext>
            </a:extLst>
          </p:cNvPr>
          <p:cNvSpPr>
            <a:spLocks noGrp="1"/>
          </p:cNvSpPr>
          <p:nvPr>
            <p:ph idx="1"/>
          </p:nvPr>
        </p:nvSpPr>
        <p:spPr>
          <a:xfrm>
            <a:off x="200246" y="1238299"/>
            <a:ext cx="5278953" cy="5342858"/>
          </a:xfrm>
        </p:spPr>
        <p:txBody>
          <a:bodyPr>
            <a:noAutofit/>
          </a:bodyPr>
          <a:lstStyle/>
          <a:p>
            <a:pPr marL="0" indent="0">
              <a:lnSpc>
                <a:spcPct val="110000"/>
              </a:lnSpc>
              <a:buNone/>
            </a:pPr>
            <a:r>
              <a:rPr lang="sv-SE" sz="1100" b="1" dirty="0"/>
              <a:t>Bud 1-3: Religion</a:t>
            </a:r>
          </a:p>
          <a:p>
            <a:pPr>
              <a:lnSpc>
                <a:spcPct val="110000"/>
              </a:lnSpc>
            </a:pPr>
            <a:r>
              <a:rPr lang="sv-SE" sz="1100" b="1" dirty="0"/>
              <a:t>I Sverige:</a:t>
            </a:r>
            <a:r>
              <a:rPr lang="sv-SE" sz="1100" dirty="0"/>
              <a:t> Många är inte religiösa, så dessa följs inte så ofta.</a:t>
            </a:r>
          </a:p>
          <a:p>
            <a:pPr>
              <a:lnSpc>
                <a:spcPct val="110000"/>
              </a:lnSpc>
            </a:pPr>
            <a:r>
              <a:rPr lang="sv-SE" sz="1100" b="1" dirty="0"/>
              <a:t>Vad händer om man bryter</a:t>
            </a:r>
            <a:r>
              <a:rPr lang="en-US" sz="1100" b="1" dirty="0"/>
              <a:t> </a:t>
            </a:r>
            <a:r>
              <a:rPr lang="en-US" sz="1100" b="1" dirty="0" err="1"/>
              <a:t>dem</a:t>
            </a:r>
            <a:r>
              <a:rPr lang="sv-SE" sz="1100" b="1" dirty="0"/>
              <a:t>:</a:t>
            </a:r>
            <a:r>
              <a:rPr lang="sv-SE" sz="1100" dirty="0"/>
              <a:t> Inget </a:t>
            </a:r>
            <a:r>
              <a:rPr lang="en-US" sz="1100" dirty="0" err="1"/>
              <a:t>lagligt</a:t>
            </a:r>
            <a:r>
              <a:rPr lang="sv-SE" sz="1100" dirty="0"/>
              <a:t> straff, men det kan skapa problem i religiösa grupper.</a:t>
            </a:r>
          </a:p>
          <a:p>
            <a:pPr marL="0" indent="0">
              <a:lnSpc>
                <a:spcPct val="110000"/>
              </a:lnSpc>
              <a:buNone/>
            </a:pPr>
            <a:r>
              <a:rPr lang="sv-SE" sz="1100" b="1" dirty="0"/>
              <a:t>Bud 4-10: Etik, moral och lagar</a:t>
            </a:r>
          </a:p>
          <a:p>
            <a:pPr>
              <a:lnSpc>
                <a:spcPct val="110000"/>
              </a:lnSpc>
            </a:pPr>
            <a:r>
              <a:rPr lang="sv-SE" sz="1100" b="1" dirty="0"/>
              <a:t>Respektera </a:t>
            </a:r>
            <a:r>
              <a:rPr lang="en-US" sz="1100" b="1" dirty="0" err="1"/>
              <a:t>sina</a:t>
            </a:r>
            <a:r>
              <a:rPr lang="en-US" sz="1100" b="1" dirty="0"/>
              <a:t> </a:t>
            </a:r>
            <a:r>
              <a:rPr lang="sv-SE" sz="1100" b="1" dirty="0"/>
              <a:t>föräldrar (4):</a:t>
            </a:r>
            <a:r>
              <a:rPr lang="sv-SE" sz="1100" dirty="0"/>
              <a:t> Följs ganska bra, men ibland brister respekten.</a:t>
            </a:r>
          </a:p>
          <a:p>
            <a:pPr>
              <a:lnSpc>
                <a:spcPct val="110000"/>
              </a:lnSpc>
            </a:pPr>
            <a:r>
              <a:rPr lang="sv-SE" sz="1100" b="1" dirty="0"/>
              <a:t>Inte döda (5):</a:t>
            </a:r>
            <a:r>
              <a:rPr lang="sv-SE" sz="1100" dirty="0"/>
              <a:t> Följs väldigt bra, mord är olagligt och straffas hårt.</a:t>
            </a:r>
          </a:p>
          <a:p>
            <a:pPr>
              <a:lnSpc>
                <a:spcPct val="110000"/>
              </a:lnSpc>
            </a:pPr>
            <a:r>
              <a:rPr lang="sv-SE" sz="1100" b="1" dirty="0"/>
              <a:t>Inte vara otrogen (6):</a:t>
            </a:r>
            <a:r>
              <a:rPr lang="sv-SE" sz="1100" dirty="0"/>
              <a:t> Otrohet och skilsmässor är vanliga.</a:t>
            </a:r>
          </a:p>
          <a:p>
            <a:pPr>
              <a:lnSpc>
                <a:spcPct val="110000"/>
              </a:lnSpc>
            </a:pPr>
            <a:r>
              <a:rPr lang="sv-SE" sz="1100" b="1" dirty="0"/>
              <a:t>Inte stjäla (7):</a:t>
            </a:r>
            <a:r>
              <a:rPr lang="sv-SE" sz="1100" dirty="0"/>
              <a:t> Stöld är olagligt, men stölder </a:t>
            </a:r>
            <a:r>
              <a:rPr lang="en-US" sz="1100" dirty="0" err="1"/>
              <a:t>sker</a:t>
            </a:r>
            <a:r>
              <a:rPr lang="sv-SE" sz="1100" dirty="0"/>
              <a:t> ibland.</a:t>
            </a:r>
          </a:p>
          <a:p>
            <a:pPr>
              <a:lnSpc>
                <a:spcPct val="110000"/>
              </a:lnSpc>
            </a:pPr>
            <a:r>
              <a:rPr lang="sv-SE" sz="1100" b="1" dirty="0"/>
              <a:t>Inte ljuga i rätt</a:t>
            </a:r>
            <a:r>
              <a:rPr lang="en-US" sz="1100" b="1" dirty="0" err="1"/>
              <a:t>en</a:t>
            </a:r>
            <a:r>
              <a:rPr lang="sv-SE" sz="1100" b="1" dirty="0"/>
              <a:t> (8):</a:t>
            </a:r>
            <a:r>
              <a:rPr lang="sv-SE" sz="1100" dirty="0"/>
              <a:t> Lagar skyddar mot detta, men ljugande kan förekomma.</a:t>
            </a:r>
          </a:p>
          <a:p>
            <a:pPr>
              <a:lnSpc>
                <a:spcPct val="110000"/>
              </a:lnSpc>
            </a:pPr>
            <a:r>
              <a:rPr lang="sv-SE" sz="1100" b="1" dirty="0"/>
              <a:t>Inte vara avundsjuk (9-10):</a:t>
            </a:r>
            <a:r>
              <a:rPr lang="sv-SE" sz="1100" dirty="0"/>
              <a:t> Avundsjuka är vanligt, men leder sällan till brott.</a:t>
            </a:r>
          </a:p>
          <a:p>
            <a:pPr>
              <a:lnSpc>
                <a:spcPct val="110000"/>
              </a:lnSpc>
            </a:pPr>
            <a:r>
              <a:rPr lang="sv-SE" sz="1100" b="1" dirty="0"/>
              <a:t>Vad händer om man bryter</a:t>
            </a:r>
            <a:r>
              <a:rPr lang="en-US" sz="1100" b="1" dirty="0"/>
              <a:t> mot </a:t>
            </a:r>
            <a:r>
              <a:rPr lang="en-US" sz="1100" b="1" dirty="0" err="1"/>
              <a:t>budorden</a:t>
            </a:r>
            <a:r>
              <a:rPr lang="sv-SE" sz="1100" b="1" dirty="0"/>
              <a:t>:</a:t>
            </a:r>
            <a:r>
              <a:rPr lang="sv-SE" sz="1100" dirty="0"/>
              <a:t> Sociala problem (som otrohet) eller lagliga straff (som stöld eller mord).</a:t>
            </a:r>
          </a:p>
          <a:p>
            <a:pPr marL="0" indent="0">
              <a:lnSpc>
                <a:spcPct val="110000"/>
              </a:lnSpc>
              <a:buNone/>
            </a:pPr>
            <a:r>
              <a:rPr lang="sv-SE" sz="1100" b="1" dirty="0"/>
              <a:t>Kärleksbudet</a:t>
            </a:r>
          </a:p>
          <a:p>
            <a:pPr>
              <a:lnSpc>
                <a:spcPct val="110000"/>
              </a:lnSpc>
            </a:pPr>
            <a:r>
              <a:rPr lang="sv-SE" sz="1100" b="1" dirty="0"/>
              <a:t>“Älska Gud och älska andra som dig själv”:</a:t>
            </a:r>
            <a:r>
              <a:rPr lang="sv-SE" sz="1100" dirty="0"/>
              <a:t> Om vi visar kärlek och respekt för Gud och andra följer vi också budorden. Det leder till ett bättre och mer rättvist samhälle.</a:t>
            </a:r>
          </a:p>
          <a:p>
            <a:pPr marL="0" indent="0">
              <a:lnSpc>
                <a:spcPct val="110000"/>
              </a:lnSpc>
              <a:buNone/>
            </a:pPr>
            <a:endParaRPr lang="sv-SE" sz="1100" dirty="0"/>
          </a:p>
        </p:txBody>
      </p:sp>
      <p:cxnSp>
        <p:nvCxnSpPr>
          <p:cNvPr id="16" name="Straight Connector 12">
            <a:extLst>
              <a:ext uri="{FF2B5EF4-FFF2-40B4-BE49-F238E27FC236}">
                <a16:creationId xmlns:a16="http://schemas.microsoft.com/office/drawing/2014/main" id="{5F36BA04-2CA4-4727-91BA-40C378D1403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85220269"/>
      </p:ext>
    </p:extLst>
  </p:cSld>
  <p:clrMapOvr>
    <a:masterClrMapping/>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28" name="Straight Connector 18">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29" name="Rectangle 20">
            <a:extLst>
              <a:ext uri="{FF2B5EF4-FFF2-40B4-BE49-F238E27FC236}">
                <a16:creationId xmlns:a16="http://schemas.microsoft.com/office/drawing/2014/main" id="{19F9BF86-FE94-4517-B97D-026C7515E58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Bildobjekt 7">
            <a:extLst>
              <a:ext uri="{FF2B5EF4-FFF2-40B4-BE49-F238E27FC236}">
                <a16:creationId xmlns:a16="http://schemas.microsoft.com/office/drawing/2014/main" id="{5E1064AA-9243-5D2B-72FE-A4995755E26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20447432">
            <a:off x="1055418" y="4407883"/>
            <a:ext cx="1457653" cy="2164210"/>
          </a:xfrm>
          <a:prstGeom prst="rect">
            <a:avLst/>
          </a:prstGeom>
        </p:spPr>
      </p:pic>
      <p:pic>
        <p:nvPicPr>
          <p:cNvPr id="13" name="Bildobjekt 12">
            <a:extLst>
              <a:ext uri="{FF2B5EF4-FFF2-40B4-BE49-F238E27FC236}">
                <a16:creationId xmlns:a16="http://schemas.microsoft.com/office/drawing/2014/main" id="{3FC7555B-5833-7516-023B-C8E5E1DEF12B}"/>
              </a:ext>
            </a:extLst>
          </p:cNvPr>
          <p:cNvPicPr>
            <a:picLocks noChangeAspect="1"/>
          </p:cNvPicPr>
          <p:nvPr/>
        </p:nvPicPr>
        <p:blipFill>
          <a:blip r:embed="rId3"/>
          <a:srcRect l="27535" r="27535"/>
          <a:stretch/>
        </p:blipFill>
        <p:spPr>
          <a:xfrm>
            <a:off x="990601" y="1066799"/>
            <a:ext cx="2560320" cy="3356395"/>
          </a:xfrm>
          <a:prstGeom prst="rect">
            <a:avLst/>
          </a:prstGeom>
        </p:spPr>
      </p:pic>
      <p:pic>
        <p:nvPicPr>
          <p:cNvPr id="14" name="Bildobjekt 13">
            <a:extLst>
              <a:ext uri="{FF2B5EF4-FFF2-40B4-BE49-F238E27FC236}">
                <a16:creationId xmlns:a16="http://schemas.microsoft.com/office/drawing/2014/main" id="{0696AAEC-A85F-145C-307E-6C079725EBF1}"/>
              </a:ext>
            </a:extLst>
          </p:cNvPr>
          <p:cNvPicPr>
            <a:picLocks noChangeAspect="1"/>
          </p:cNvPicPr>
          <p:nvPr/>
        </p:nvPicPr>
        <p:blipFill>
          <a:blip r:embed="rId4">
            <a:extLst>
              <a:ext uri="{28A0092B-C50C-407E-A947-70E740481C1C}">
                <a14:useLocalDpi xmlns:a14="http://schemas.microsoft.com/office/drawing/2010/main" val="0"/>
              </a:ext>
            </a:extLst>
          </a:blip>
          <a:srcRect r="2" b="10213"/>
          <a:stretch/>
        </p:blipFill>
        <p:spPr>
          <a:xfrm>
            <a:off x="3548104" y="1066799"/>
            <a:ext cx="2551846" cy="3356395"/>
          </a:xfrm>
          <a:prstGeom prst="rect">
            <a:avLst/>
          </a:prstGeom>
        </p:spPr>
      </p:pic>
      <p:pic>
        <p:nvPicPr>
          <p:cNvPr id="11" name="Bildobjekt 10">
            <a:extLst>
              <a:ext uri="{FF2B5EF4-FFF2-40B4-BE49-F238E27FC236}">
                <a16:creationId xmlns:a16="http://schemas.microsoft.com/office/drawing/2014/main" id="{381AA6A6-95C4-FE09-61AF-4BC9A336104D}"/>
              </a:ext>
            </a:extLst>
          </p:cNvPr>
          <p:cNvPicPr>
            <a:picLocks noChangeAspect="1"/>
          </p:cNvPicPr>
          <p:nvPr/>
        </p:nvPicPr>
        <p:blipFill>
          <a:blip r:embed="rId5"/>
          <a:srcRect l="7291" r="7291"/>
          <a:stretch/>
        </p:blipFill>
        <p:spPr>
          <a:xfrm>
            <a:off x="6100933" y="1066799"/>
            <a:ext cx="2555236" cy="3356391"/>
          </a:xfrm>
          <a:prstGeom prst="rect">
            <a:avLst/>
          </a:prstGeom>
        </p:spPr>
      </p:pic>
      <p:pic>
        <p:nvPicPr>
          <p:cNvPr id="12" name="Bildobjekt 11">
            <a:extLst>
              <a:ext uri="{FF2B5EF4-FFF2-40B4-BE49-F238E27FC236}">
                <a16:creationId xmlns:a16="http://schemas.microsoft.com/office/drawing/2014/main" id="{03A5D3C8-CA5D-8B74-F3F4-E30B33FE4F35}"/>
              </a:ext>
            </a:extLst>
          </p:cNvPr>
          <p:cNvPicPr>
            <a:picLocks noChangeAspect="1"/>
          </p:cNvPicPr>
          <p:nvPr/>
        </p:nvPicPr>
        <p:blipFill>
          <a:blip r:embed="rId6">
            <a:extLst>
              <a:ext uri="{28A0092B-C50C-407E-A947-70E740481C1C}">
                <a14:useLocalDpi xmlns:a14="http://schemas.microsoft.com/office/drawing/2010/main" val="0"/>
              </a:ext>
            </a:extLst>
          </a:blip>
          <a:srcRect r="14560" b="-3"/>
          <a:stretch/>
        </p:blipFill>
        <p:spPr>
          <a:xfrm>
            <a:off x="8657152" y="1066799"/>
            <a:ext cx="2542280" cy="3356391"/>
          </a:xfrm>
          <a:prstGeom prst="rect">
            <a:avLst/>
          </a:prstGeom>
        </p:spPr>
      </p:pic>
      <p:cxnSp>
        <p:nvCxnSpPr>
          <p:cNvPr id="30" name="Straight Connector 22">
            <a:extLst>
              <a:ext uri="{FF2B5EF4-FFF2-40B4-BE49-F238E27FC236}">
                <a16:creationId xmlns:a16="http://schemas.microsoft.com/office/drawing/2014/main" id="{84EE7F79-08E8-405E-9B6D-B1560F34848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985905" y="4423199"/>
            <a:ext cx="10208830" cy="0"/>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CAFFA6E8-B5C7-0AE4-72FC-AB4B3403D383}"/>
              </a:ext>
            </a:extLst>
          </p:cNvPr>
          <p:cNvSpPr>
            <a:spLocks noGrp="1"/>
          </p:cNvSpPr>
          <p:nvPr>
            <p:ph type="title"/>
          </p:nvPr>
        </p:nvSpPr>
        <p:spPr>
          <a:xfrm>
            <a:off x="797910" y="5070006"/>
            <a:ext cx="9549183" cy="839965"/>
          </a:xfrm>
        </p:spPr>
        <p:txBody>
          <a:bodyPr vert="horz" lIns="91440" tIns="45720" rIns="91440" bIns="45720" rtlCol="0" anchor="b">
            <a:normAutofit/>
          </a:bodyPr>
          <a:lstStyle/>
          <a:p>
            <a:pPr algn="ctr"/>
            <a:r>
              <a:rPr lang="en-US" sz="4400"/>
              <a:t>Slut</a:t>
            </a:r>
          </a:p>
        </p:txBody>
      </p:sp>
      <p:pic>
        <p:nvPicPr>
          <p:cNvPr id="3" name="Bildobjekt 2">
            <a:extLst>
              <a:ext uri="{FF2B5EF4-FFF2-40B4-BE49-F238E27FC236}">
                <a16:creationId xmlns:a16="http://schemas.microsoft.com/office/drawing/2014/main" id="{ABE74873-0C0E-EB4F-68B2-10719AAE0E5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rot="922826">
            <a:off x="7920933" y="4685865"/>
            <a:ext cx="1909449" cy="1909449"/>
          </a:xfrm>
          <a:prstGeom prst="rect">
            <a:avLst/>
          </a:prstGeom>
        </p:spPr>
      </p:pic>
    </p:spTree>
    <p:extLst>
      <p:ext uri="{BB962C8B-B14F-4D97-AF65-F5344CB8AC3E}">
        <p14:creationId xmlns:p14="http://schemas.microsoft.com/office/powerpoint/2010/main" val="1319682266"/>
      </p:ext>
    </p:extLst>
  </p:cSld>
  <p:clrMapOvr>
    <a:masterClrMapping/>
  </p:clrMapOvr>
  <p:transition spd="slow">
    <p:push dir="u"/>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cxnSp>
        <p:nvCxnSpPr>
          <p:cNvPr id="90" name="Straight Connector 63">
            <a:extLst>
              <a:ext uri="{FF2B5EF4-FFF2-40B4-BE49-F238E27FC236}">
                <a16:creationId xmlns:a16="http://schemas.microsoft.com/office/drawing/2014/main" id="{118E06E4-607B-144B-382B-AD3D06B1EE8C}"/>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 useBgFill="1">
        <p:nvSpPr>
          <p:cNvPr id="91" name="Rectangle 65">
            <a:extLst>
              <a:ext uri="{FF2B5EF4-FFF2-40B4-BE49-F238E27FC236}">
                <a16:creationId xmlns:a16="http://schemas.microsoft.com/office/drawing/2014/main" id="{8FCE029E-5073-4498-8104-8427AA9873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C8DE8648-3568-2233-3C0E-A086815846F4}"/>
              </a:ext>
            </a:extLst>
          </p:cNvPr>
          <p:cNvPicPr>
            <a:picLocks noChangeAspect="1"/>
          </p:cNvPicPr>
          <p:nvPr/>
        </p:nvPicPr>
        <p:blipFill>
          <a:blip r:embed="rId2">
            <a:extLst>
              <a:ext uri="{28A0092B-C50C-407E-A947-70E740481C1C}">
                <a14:useLocalDpi xmlns:a14="http://schemas.microsoft.com/office/drawing/2010/main" val="0"/>
              </a:ext>
            </a:extLst>
          </a:blip>
          <a:srcRect l="33336" r="22375" b="-1"/>
          <a:stretch/>
        </p:blipFill>
        <p:spPr>
          <a:xfrm>
            <a:off x="20" y="914400"/>
            <a:ext cx="2932708" cy="2686524"/>
          </a:xfrm>
          <a:prstGeom prst="rect">
            <a:avLst/>
          </a:prstGeom>
        </p:spPr>
      </p:pic>
      <p:pic>
        <p:nvPicPr>
          <p:cNvPr id="4" name="Bildobjekt 3">
            <a:extLst>
              <a:ext uri="{FF2B5EF4-FFF2-40B4-BE49-F238E27FC236}">
                <a16:creationId xmlns:a16="http://schemas.microsoft.com/office/drawing/2014/main" id="{92C28ECE-AE39-6243-6800-67C05C449671}"/>
              </a:ext>
            </a:extLst>
          </p:cNvPr>
          <p:cNvPicPr>
            <a:picLocks noChangeAspect="1"/>
          </p:cNvPicPr>
          <p:nvPr/>
        </p:nvPicPr>
        <p:blipFill>
          <a:blip r:embed="rId3">
            <a:extLst>
              <a:ext uri="{28A0092B-C50C-407E-A947-70E740481C1C}">
                <a14:useLocalDpi xmlns:a14="http://schemas.microsoft.com/office/drawing/2010/main" val="0"/>
              </a:ext>
            </a:extLst>
          </a:blip>
          <a:srcRect t="8171" r="-3" b="4819"/>
          <a:stretch/>
        </p:blipFill>
        <p:spPr>
          <a:xfrm>
            <a:off x="2932131" y="914400"/>
            <a:ext cx="2755768" cy="2686524"/>
          </a:xfrm>
          <a:prstGeom prst="rect">
            <a:avLst/>
          </a:prstGeom>
        </p:spPr>
      </p:pic>
      <p:pic>
        <p:nvPicPr>
          <p:cNvPr id="6" name="Bildobjekt 5">
            <a:extLst>
              <a:ext uri="{FF2B5EF4-FFF2-40B4-BE49-F238E27FC236}">
                <a16:creationId xmlns:a16="http://schemas.microsoft.com/office/drawing/2014/main" id="{734E9A1C-0FFE-DDEF-9618-10DCEAEE1DAF}"/>
              </a:ext>
            </a:extLst>
          </p:cNvPr>
          <p:cNvPicPr>
            <a:picLocks noChangeAspect="1"/>
          </p:cNvPicPr>
          <p:nvPr/>
        </p:nvPicPr>
        <p:blipFill>
          <a:blip r:embed="rId4">
            <a:extLst>
              <a:ext uri="{28A0092B-C50C-407E-A947-70E740481C1C}">
                <a14:useLocalDpi xmlns:a14="http://schemas.microsoft.com/office/drawing/2010/main" val="0"/>
              </a:ext>
            </a:extLst>
          </a:blip>
          <a:srcRect l="20905" r="17421" b="-2"/>
          <a:stretch/>
        </p:blipFill>
        <p:spPr>
          <a:xfrm>
            <a:off x="1" y="3597454"/>
            <a:ext cx="2932727" cy="2674848"/>
          </a:xfrm>
          <a:prstGeom prst="rect">
            <a:avLst/>
          </a:prstGeom>
        </p:spPr>
      </p:pic>
      <p:pic>
        <p:nvPicPr>
          <p:cNvPr id="7" name="Bildobjekt 6">
            <a:extLst>
              <a:ext uri="{FF2B5EF4-FFF2-40B4-BE49-F238E27FC236}">
                <a16:creationId xmlns:a16="http://schemas.microsoft.com/office/drawing/2014/main" id="{A2EA75EE-B0A5-B7C5-2253-BE45E37264A4}"/>
              </a:ext>
            </a:extLst>
          </p:cNvPr>
          <p:cNvPicPr>
            <a:picLocks noChangeAspect="1"/>
          </p:cNvPicPr>
          <p:nvPr/>
        </p:nvPicPr>
        <p:blipFill>
          <a:blip r:embed="rId5">
            <a:extLst>
              <a:ext uri="{28A0092B-C50C-407E-A947-70E740481C1C}">
                <a14:useLocalDpi xmlns:a14="http://schemas.microsoft.com/office/drawing/2010/main" val="0"/>
              </a:ext>
            </a:extLst>
          </a:blip>
          <a:srcRect l="16918" r="16116" b="1"/>
          <a:stretch/>
        </p:blipFill>
        <p:spPr>
          <a:xfrm>
            <a:off x="2932131" y="3597932"/>
            <a:ext cx="2755768" cy="2674850"/>
          </a:xfrm>
          <a:prstGeom prst="rect">
            <a:avLst/>
          </a:prstGeom>
        </p:spPr>
      </p:pic>
      <p:cxnSp>
        <p:nvCxnSpPr>
          <p:cNvPr id="92" name="Straight Connector 67">
            <a:extLst>
              <a:ext uri="{FF2B5EF4-FFF2-40B4-BE49-F238E27FC236}">
                <a16:creationId xmlns:a16="http://schemas.microsoft.com/office/drawing/2014/main" id="{BEFF515C-2521-4964-9DAC-2BFB8EC86AE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flipV="1">
            <a:off x="1361" y="6272784"/>
            <a:ext cx="5681065" cy="1"/>
          </a:xfrm>
          <a:prstGeom prst="line">
            <a:avLst/>
          </a:prstGeom>
          <a:ln w="76200"/>
        </p:spPr>
        <p:style>
          <a:lnRef idx="1">
            <a:schemeClr val="accent1"/>
          </a:lnRef>
          <a:fillRef idx="0">
            <a:schemeClr val="accent1"/>
          </a:fillRef>
          <a:effectRef idx="0">
            <a:schemeClr val="accent1"/>
          </a:effectRef>
          <a:fontRef idx="minor">
            <a:schemeClr val="tx1"/>
          </a:fontRef>
        </p:style>
      </p:cxnSp>
      <p:sp>
        <p:nvSpPr>
          <p:cNvPr id="2" name="Rubrik 1">
            <a:extLst>
              <a:ext uri="{FF2B5EF4-FFF2-40B4-BE49-F238E27FC236}">
                <a16:creationId xmlns:a16="http://schemas.microsoft.com/office/drawing/2014/main" id="{E37DAE96-99D9-7027-A861-FE53B836EB60}"/>
              </a:ext>
            </a:extLst>
          </p:cNvPr>
          <p:cNvSpPr>
            <a:spLocks noGrp="1"/>
          </p:cNvSpPr>
          <p:nvPr>
            <p:ph type="ctrTitle"/>
          </p:nvPr>
        </p:nvSpPr>
        <p:spPr>
          <a:xfrm>
            <a:off x="6366934" y="914400"/>
            <a:ext cx="5164076" cy="1097280"/>
          </a:xfrm>
        </p:spPr>
        <p:txBody>
          <a:bodyPr vert="horz" lIns="91440" tIns="45720" rIns="91440" bIns="45720" rtlCol="0" anchor="t">
            <a:normAutofit/>
          </a:bodyPr>
          <a:lstStyle/>
          <a:p>
            <a:pPr>
              <a:lnSpc>
                <a:spcPct val="90000"/>
              </a:lnSpc>
            </a:pPr>
            <a:r>
              <a:rPr lang="en-US" sz="3400"/>
              <a:t>Likheter mellan inriktningarna</a:t>
            </a:r>
          </a:p>
        </p:txBody>
      </p:sp>
      <p:sp>
        <p:nvSpPr>
          <p:cNvPr id="3" name="Underrubrik 2">
            <a:extLst>
              <a:ext uri="{FF2B5EF4-FFF2-40B4-BE49-F238E27FC236}">
                <a16:creationId xmlns:a16="http://schemas.microsoft.com/office/drawing/2014/main" id="{5C8A0F18-6247-5024-1D6B-EE90E70237EB}"/>
              </a:ext>
            </a:extLst>
          </p:cNvPr>
          <p:cNvSpPr>
            <a:spLocks noGrp="1"/>
          </p:cNvSpPr>
          <p:nvPr>
            <p:ph type="subTitle" idx="1"/>
          </p:nvPr>
        </p:nvSpPr>
        <p:spPr>
          <a:xfrm>
            <a:off x="6366934" y="2176036"/>
            <a:ext cx="5164076" cy="3924912"/>
          </a:xfrm>
        </p:spPr>
        <p:txBody>
          <a:bodyPr vert="horz" lIns="91440" tIns="45720" rIns="91440" bIns="45720" rtlCol="0">
            <a:normAutofit lnSpcReduction="10000"/>
          </a:bodyPr>
          <a:lstStyle/>
          <a:p>
            <a:pPr>
              <a:lnSpc>
                <a:spcPct val="110000"/>
              </a:lnSpc>
              <a:buFont typeface="Arial" panose="020B0604020202020204" pitchFamily="34" charset="0"/>
              <a:buChar char="•"/>
            </a:pPr>
            <a:r>
              <a:rPr lang="en-US" sz="1000" dirty="0"/>
              <a:t>Jesus </a:t>
            </a:r>
            <a:r>
              <a:rPr lang="en-US" sz="1000" dirty="0" err="1"/>
              <a:t>Kristus</a:t>
            </a:r>
            <a:r>
              <a:rPr lang="en-US" sz="1000" b="0" dirty="0"/>
              <a:t>: </a:t>
            </a:r>
            <a:r>
              <a:rPr lang="en-US" sz="1000" b="0" dirty="0" err="1"/>
              <a:t>Alla</a:t>
            </a:r>
            <a:r>
              <a:rPr lang="en-US" sz="1000" b="0" dirty="0"/>
              <a:t> </a:t>
            </a:r>
            <a:r>
              <a:rPr lang="en-US" sz="1000" b="0" dirty="0" err="1"/>
              <a:t>tror</a:t>
            </a:r>
            <a:r>
              <a:rPr lang="en-US" sz="1000" b="0" dirty="0"/>
              <a:t> </a:t>
            </a:r>
            <a:r>
              <a:rPr lang="en-US" sz="1000" b="0" dirty="0" err="1"/>
              <a:t>att</a:t>
            </a:r>
            <a:r>
              <a:rPr lang="en-US" sz="1000" b="0" dirty="0"/>
              <a:t> Jesus </a:t>
            </a:r>
            <a:r>
              <a:rPr lang="en-US" sz="1000" b="0" dirty="0" err="1"/>
              <a:t>är</a:t>
            </a:r>
            <a:r>
              <a:rPr lang="en-US" sz="1000" b="0" dirty="0"/>
              <a:t> </a:t>
            </a:r>
            <a:r>
              <a:rPr lang="en-US" sz="1000" b="0" dirty="0" err="1"/>
              <a:t>Guds</a:t>
            </a:r>
            <a:r>
              <a:rPr lang="en-US" sz="1000" b="0" dirty="0"/>
              <a:t> son </a:t>
            </a:r>
            <a:r>
              <a:rPr lang="en-US" sz="1000" b="0" dirty="0" err="1"/>
              <a:t>och</a:t>
            </a:r>
            <a:r>
              <a:rPr lang="en-US" sz="1000" b="0" dirty="0"/>
              <a:t> </a:t>
            </a:r>
            <a:r>
              <a:rPr lang="en-US" sz="1000" b="0" dirty="0" err="1"/>
              <a:t>världens</a:t>
            </a:r>
            <a:r>
              <a:rPr lang="en-US" sz="1000" b="0" dirty="0"/>
              <a:t> </a:t>
            </a:r>
            <a:r>
              <a:rPr lang="en-US" sz="1000" b="0" dirty="0" err="1"/>
              <a:t>räddare</a:t>
            </a:r>
            <a:r>
              <a:rPr lang="en-US" sz="1000" b="0" dirty="0"/>
              <a:t>.</a:t>
            </a:r>
          </a:p>
          <a:p>
            <a:pPr>
              <a:lnSpc>
                <a:spcPct val="110000"/>
              </a:lnSpc>
              <a:buFont typeface="Arial" panose="020B0604020202020204" pitchFamily="34" charset="0"/>
              <a:buChar char="•"/>
            </a:pPr>
            <a:r>
              <a:rPr lang="en-US" sz="1000" dirty="0" err="1"/>
              <a:t>Treenigheten</a:t>
            </a:r>
            <a:r>
              <a:rPr lang="en-US" sz="1000" b="0" dirty="0"/>
              <a:t>: </a:t>
            </a:r>
            <a:r>
              <a:rPr lang="en-US" sz="1000" b="0" dirty="0" err="1"/>
              <a:t>Alla</a:t>
            </a:r>
            <a:r>
              <a:rPr lang="en-US" sz="1000" b="0" dirty="0"/>
              <a:t> </a:t>
            </a:r>
            <a:r>
              <a:rPr lang="en-US" sz="1000" b="0" dirty="0" err="1"/>
              <a:t>tror</a:t>
            </a:r>
            <a:r>
              <a:rPr lang="en-US" sz="1000" b="0" dirty="0"/>
              <a:t> </a:t>
            </a:r>
            <a:r>
              <a:rPr lang="en-US" sz="1000" b="0" dirty="0" err="1"/>
              <a:t>på</a:t>
            </a:r>
            <a:r>
              <a:rPr lang="en-US" sz="1000" b="0" dirty="0"/>
              <a:t> </a:t>
            </a:r>
            <a:r>
              <a:rPr lang="en-US" sz="1000" b="0" dirty="0" err="1"/>
              <a:t>en</a:t>
            </a:r>
            <a:r>
              <a:rPr lang="en-US" sz="1000" b="0" dirty="0"/>
              <a:t> </a:t>
            </a:r>
            <a:r>
              <a:rPr lang="en-US" sz="1000" b="0" dirty="0" err="1"/>
              <a:t>Gud</a:t>
            </a:r>
            <a:r>
              <a:rPr lang="en-US" sz="1000" b="0" dirty="0"/>
              <a:t> </a:t>
            </a:r>
            <a:r>
              <a:rPr lang="en-US" sz="1000" b="0" dirty="0" err="1"/>
              <a:t>som</a:t>
            </a:r>
            <a:r>
              <a:rPr lang="en-US" sz="1000" b="0" dirty="0"/>
              <a:t> </a:t>
            </a:r>
            <a:r>
              <a:rPr lang="en-US" sz="1000" b="0" dirty="0" err="1"/>
              <a:t>är</a:t>
            </a:r>
            <a:r>
              <a:rPr lang="en-US" sz="1000" b="0" dirty="0"/>
              <a:t> </a:t>
            </a:r>
            <a:r>
              <a:rPr lang="en-US" sz="1000" b="0" dirty="0" err="1"/>
              <a:t>Fadern</a:t>
            </a:r>
            <a:r>
              <a:rPr lang="en-US" sz="1000" b="0" dirty="0"/>
              <a:t>, </a:t>
            </a:r>
            <a:r>
              <a:rPr lang="en-US" sz="1000" b="0" dirty="0" err="1"/>
              <a:t>Sonen</a:t>
            </a:r>
            <a:r>
              <a:rPr lang="en-US" sz="1000" b="0" dirty="0"/>
              <a:t> </a:t>
            </a:r>
            <a:r>
              <a:rPr lang="en-US" sz="1000" b="0" dirty="0" err="1"/>
              <a:t>och</a:t>
            </a:r>
            <a:r>
              <a:rPr lang="en-US" sz="1000" b="0" dirty="0"/>
              <a:t> den </a:t>
            </a:r>
            <a:r>
              <a:rPr lang="en-US" sz="1000" b="0" dirty="0" err="1"/>
              <a:t>Helige</a:t>
            </a:r>
            <a:r>
              <a:rPr lang="en-US" sz="1000" b="0" dirty="0"/>
              <a:t> </a:t>
            </a:r>
            <a:r>
              <a:rPr lang="en-US" sz="1000" b="0" dirty="0" err="1"/>
              <a:t>Ande</a:t>
            </a:r>
            <a:r>
              <a:rPr lang="en-US" sz="1000" b="0" dirty="0"/>
              <a:t>.</a:t>
            </a:r>
          </a:p>
          <a:p>
            <a:pPr>
              <a:lnSpc>
                <a:spcPct val="110000"/>
              </a:lnSpc>
              <a:buFont typeface="Arial" panose="020B0604020202020204" pitchFamily="34" charset="0"/>
              <a:buChar char="•"/>
            </a:pPr>
            <a:r>
              <a:rPr lang="en-US" sz="1000" dirty="0" err="1"/>
              <a:t>Bibeln</a:t>
            </a:r>
            <a:r>
              <a:rPr lang="en-US" sz="1000" b="0" dirty="0"/>
              <a:t>: </a:t>
            </a:r>
            <a:r>
              <a:rPr lang="en-US" sz="1000" b="0" dirty="0" err="1"/>
              <a:t>Bibeln</a:t>
            </a:r>
            <a:r>
              <a:rPr lang="en-US" sz="1000" b="0" dirty="0"/>
              <a:t> </a:t>
            </a:r>
            <a:r>
              <a:rPr lang="en-US" sz="1000" b="0" dirty="0" err="1"/>
              <a:t>är</a:t>
            </a:r>
            <a:r>
              <a:rPr lang="en-US" sz="1000" b="0" dirty="0"/>
              <a:t> </a:t>
            </a:r>
            <a:r>
              <a:rPr lang="en-US" sz="1000" b="0" dirty="0" err="1"/>
              <a:t>en</a:t>
            </a:r>
            <a:r>
              <a:rPr lang="en-US" sz="1000" b="0" dirty="0"/>
              <a:t> </a:t>
            </a:r>
            <a:r>
              <a:rPr lang="en-US" sz="1000" b="0" dirty="0" err="1"/>
              <a:t>helig</a:t>
            </a:r>
            <a:r>
              <a:rPr lang="en-US" sz="1000" b="0" dirty="0"/>
              <a:t> </a:t>
            </a:r>
            <a:r>
              <a:rPr lang="en-US" sz="1000" b="0" dirty="0" err="1"/>
              <a:t>bok</a:t>
            </a:r>
            <a:r>
              <a:rPr lang="en-US" sz="1000" b="0" dirty="0"/>
              <a:t> </a:t>
            </a:r>
            <a:r>
              <a:rPr lang="en-US" sz="1000" b="0" dirty="0" err="1"/>
              <a:t>för</a:t>
            </a:r>
            <a:r>
              <a:rPr lang="en-US" sz="1000" b="0" dirty="0"/>
              <a:t> </a:t>
            </a:r>
            <a:r>
              <a:rPr lang="en-US" sz="1000" b="0" dirty="0" err="1"/>
              <a:t>alla</a:t>
            </a:r>
            <a:r>
              <a:rPr lang="en-US" sz="1000" b="0" dirty="0"/>
              <a:t>.</a:t>
            </a:r>
          </a:p>
          <a:p>
            <a:pPr>
              <a:lnSpc>
                <a:spcPct val="110000"/>
              </a:lnSpc>
              <a:buFont typeface="Arial" panose="020B0604020202020204" pitchFamily="34" charset="0"/>
              <a:buChar char="•"/>
            </a:pPr>
            <a:r>
              <a:rPr lang="en-US" sz="1000" dirty="0" err="1"/>
              <a:t>Dopet</a:t>
            </a:r>
            <a:r>
              <a:rPr lang="en-US" sz="1000" b="0" dirty="0"/>
              <a:t>: </a:t>
            </a:r>
            <a:r>
              <a:rPr lang="en-US" sz="1000" b="0" dirty="0" err="1"/>
              <a:t>Alla</a:t>
            </a:r>
            <a:r>
              <a:rPr lang="en-US" sz="1000" b="0" dirty="0"/>
              <a:t> </a:t>
            </a:r>
            <a:r>
              <a:rPr lang="en-US" sz="1000" b="0" dirty="0" err="1"/>
              <a:t>döper</a:t>
            </a:r>
            <a:r>
              <a:rPr lang="en-US" sz="1000" b="0" dirty="0"/>
              <a:t> </a:t>
            </a:r>
            <a:r>
              <a:rPr lang="en-US" sz="1000" b="0" dirty="0" err="1"/>
              <a:t>som</a:t>
            </a:r>
            <a:r>
              <a:rPr lang="en-US" sz="1000" b="0" dirty="0"/>
              <a:t> </a:t>
            </a:r>
            <a:r>
              <a:rPr lang="en-US" sz="1000" b="0" dirty="0" err="1"/>
              <a:t>en</a:t>
            </a:r>
            <a:r>
              <a:rPr lang="en-US" sz="1000" b="0" dirty="0"/>
              <a:t> </a:t>
            </a:r>
            <a:r>
              <a:rPr lang="en-US" sz="1000" b="0" dirty="0" err="1"/>
              <a:t>viktig</a:t>
            </a:r>
            <a:r>
              <a:rPr lang="en-US" sz="1000" b="0" dirty="0"/>
              <a:t> del </a:t>
            </a:r>
            <a:r>
              <a:rPr lang="en-US" sz="1000" b="0" dirty="0" err="1"/>
              <a:t>av</a:t>
            </a:r>
            <a:r>
              <a:rPr lang="en-US" sz="1000" b="0" dirty="0"/>
              <a:t> </a:t>
            </a:r>
            <a:r>
              <a:rPr lang="en-US" sz="1000" b="0" dirty="0" err="1"/>
              <a:t>tron</a:t>
            </a:r>
            <a:r>
              <a:rPr lang="en-US" sz="1000" b="0" dirty="0"/>
              <a:t>.</a:t>
            </a:r>
          </a:p>
          <a:p>
            <a:pPr>
              <a:lnSpc>
                <a:spcPct val="110000"/>
              </a:lnSpc>
              <a:buFont typeface="Arial" panose="020B0604020202020204" pitchFamily="34" charset="0"/>
              <a:buChar char="•"/>
            </a:pPr>
            <a:r>
              <a:rPr lang="en-US" sz="1000" dirty="0" err="1"/>
              <a:t>Nattvarden</a:t>
            </a:r>
            <a:r>
              <a:rPr lang="en-US" sz="1000" b="0" dirty="0"/>
              <a:t>: </a:t>
            </a:r>
            <a:r>
              <a:rPr lang="en-US" sz="1000" b="0" dirty="0" err="1"/>
              <a:t>Alla</a:t>
            </a:r>
            <a:r>
              <a:rPr lang="en-US" sz="1000" b="0" dirty="0"/>
              <a:t> </a:t>
            </a:r>
            <a:r>
              <a:rPr lang="en-US" sz="1000" b="0" dirty="0" err="1"/>
              <a:t>firar</a:t>
            </a:r>
            <a:r>
              <a:rPr lang="en-US" sz="1000" b="0" dirty="0"/>
              <a:t> </a:t>
            </a:r>
            <a:r>
              <a:rPr lang="en-US" sz="1000" b="0" dirty="0" err="1"/>
              <a:t>nattvard</a:t>
            </a:r>
            <a:r>
              <a:rPr lang="en-US" sz="1000" b="0" dirty="0"/>
              <a:t>, </a:t>
            </a:r>
            <a:r>
              <a:rPr lang="en-US" sz="1000" b="0" dirty="0" err="1"/>
              <a:t>även</a:t>
            </a:r>
            <a:r>
              <a:rPr lang="en-US" sz="1000" b="0" dirty="0"/>
              <a:t> om de </a:t>
            </a:r>
            <a:r>
              <a:rPr lang="en-US" sz="1000" b="0" dirty="0" err="1"/>
              <a:t>ser</a:t>
            </a:r>
            <a:r>
              <a:rPr lang="en-US" sz="1000" b="0" dirty="0"/>
              <a:t> </a:t>
            </a:r>
            <a:r>
              <a:rPr lang="en-US" sz="1000" b="0" dirty="0" err="1"/>
              <a:t>på</a:t>
            </a:r>
            <a:r>
              <a:rPr lang="en-US" sz="1000" b="0" dirty="0"/>
              <a:t> den lite </a:t>
            </a:r>
            <a:r>
              <a:rPr lang="en-US" sz="1000" b="0" dirty="0" err="1"/>
              <a:t>olika</a:t>
            </a:r>
            <a:r>
              <a:rPr lang="en-US" sz="1000" b="0" dirty="0"/>
              <a:t>.</a:t>
            </a:r>
          </a:p>
          <a:p>
            <a:pPr>
              <a:lnSpc>
                <a:spcPct val="110000"/>
              </a:lnSpc>
              <a:buFont typeface="Arial" panose="020B0604020202020204" pitchFamily="34" charset="0"/>
              <a:buChar char="•"/>
            </a:pPr>
            <a:r>
              <a:rPr lang="en-US" sz="1000" dirty="0" err="1"/>
              <a:t>Bön</a:t>
            </a:r>
            <a:r>
              <a:rPr lang="en-US" sz="1000" b="0" dirty="0"/>
              <a:t>: </a:t>
            </a:r>
            <a:r>
              <a:rPr lang="en-US" sz="1000" b="0" dirty="0" err="1"/>
              <a:t>Att</a:t>
            </a:r>
            <a:r>
              <a:rPr lang="en-US" sz="1000" b="0" dirty="0"/>
              <a:t> be till </a:t>
            </a:r>
            <a:r>
              <a:rPr lang="en-US" sz="1000" b="0" dirty="0" err="1"/>
              <a:t>Gud</a:t>
            </a:r>
            <a:r>
              <a:rPr lang="en-US" sz="1000" b="0" dirty="0"/>
              <a:t> </a:t>
            </a:r>
            <a:r>
              <a:rPr lang="en-US" sz="1000" b="0" dirty="0" err="1"/>
              <a:t>är</a:t>
            </a:r>
            <a:r>
              <a:rPr lang="en-US" sz="1000" b="0" dirty="0"/>
              <a:t> </a:t>
            </a:r>
            <a:r>
              <a:rPr lang="en-US" sz="1000" b="0" dirty="0" err="1"/>
              <a:t>viktigt</a:t>
            </a:r>
            <a:r>
              <a:rPr lang="en-US" sz="1000" b="0" dirty="0"/>
              <a:t> </a:t>
            </a:r>
            <a:r>
              <a:rPr lang="en-US" sz="1000" b="0" dirty="0" err="1"/>
              <a:t>för</a:t>
            </a:r>
            <a:r>
              <a:rPr lang="en-US" sz="1000" b="0" dirty="0"/>
              <a:t> </a:t>
            </a:r>
            <a:r>
              <a:rPr lang="en-US" sz="1000" b="0" dirty="0" err="1"/>
              <a:t>alla</a:t>
            </a:r>
            <a:r>
              <a:rPr lang="en-US" sz="1000" b="0" dirty="0"/>
              <a:t>.</a:t>
            </a:r>
          </a:p>
          <a:p>
            <a:pPr>
              <a:lnSpc>
                <a:spcPct val="110000"/>
              </a:lnSpc>
              <a:buFont typeface="Arial" panose="020B0604020202020204" pitchFamily="34" charset="0"/>
              <a:buChar char="•"/>
            </a:pPr>
            <a:r>
              <a:rPr lang="en-US" sz="1000" dirty="0" err="1"/>
              <a:t>Kärlek</a:t>
            </a:r>
            <a:r>
              <a:rPr lang="en-US" sz="1000" b="0" dirty="0"/>
              <a:t>: </a:t>
            </a:r>
            <a:r>
              <a:rPr lang="en-US" sz="1000" b="0" dirty="0" err="1"/>
              <a:t>Alla</a:t>
            </a:r>
            <a:r>
              <a:rPr lang="en-US" sz="1000" b="0" dirty="0"/>
              <a:t> </a:t>
            </a:r>
            <a:r>
              <a:rPr lang="en-US" sz="1000" b="0" dirty="0" err="1"/>
              <a:t>tycker</a:t>
            </a:r>
            <a:r>
              <a:rPr lang="en-US" sz="1000" b="0" dirty="0"/>
              <a:t> </a:t>
            </a:r>
            <a:r>
              <a:rPr lang="en-US" sz="1000" b="0" dirty="0" err="1"/>
              <a:t>att</a:t>
            </a:r>
            <a:r>
              <a:rPr lang="en-US" sz="1000" b="0" dirty="0"/>
              <a:t> man </a:t>
            </a:r>
            <a:r>
              <a:rPr lang="en-US" sz="1000" b="0" dirty="0" err="1"/>
              <a:t>ska</a:t>
            </a:r>
            <a:r>
              <a:rPr lang="en-US" sz="1000" b="0" dirty="0"/>
              <a:t> visa </a:t>
            </a:r>
            <a:r>
              <a:rPr lang="en-US" sz="1000" b="0" dirty="0" err="1"/>
              <a:t>kärlek</a:t>
            </a:r>
            <a:r>
              <a:rPr lang="en-US" sz="1000" b="0" dirty="0"/>
              <a:t> </a:t>
            </a:r>
            <a:r>
              <a:rPr lang="en-US" sz="1000" b="0" dirty="0" err="1"/>
              <a:t>och</a:t>
            </a:r>
            <a:r>
              <a:rPr lang="en-US" sz="1000" b="0" dirty="0"/>
              <a:t> </a:t>
            </a:r>
            <a:r>
              <a:rPr lang="en-US" sz="1000" b="0" dirty="0" err="1"/>
              <a:t>förlåta</a:t>
            </a:r>
            <a:r>
              <a:rPr lang="en-US" sz="1000" b="0" dirty="0"/>
              <a:t> </a:t>
            </a:r>
            <a:r>
              <a:rPr lang="en-US" sz="1000" b="0" dirty="0" err="1"/>
              <a:t>andra</a:t>
            </a:r>
            <a:r>
              <a:rPr lang="en-US" sz="1000" b="0" dirty="0"/>
              <a:t>.</a:t>
            </a:r>
          </a:p>
          <a:p>
            <a:pPr>
              <a:lnSpc>
                <a:spcPct val="110000"/>
              </a:lnSpc>
              <a:buFont typeface="Arial" panose="020B0604020202020204" pitchFamily="34" charset="0"/>
              <a:buChar char="•"/>
            </a:pPr>
            <a:r>
              <a:rPr lang="en-US" sz="1000" dirty="0" err="1"/>
              <a:t>Frälsning</a:t>
            </a:r>
            <a:r>
              <a:rPr lang="en-US" sz="1000" b="0" dirty="0"/>
              <a:t>: </a:t>
            </a:r>
            <a:r>
              <a:rPr lang="en-US" sz="1000" b="0" dirty="0" err="1"/>
              <a:t>Alla</a:t>
            </a:r>
            <a:r>
              <a:rPr lang="en-US" sz="1000" b="0" dirty="0"/>
              <a:t> </a:t>
            </a:r>
            <a:r>
              <a:rPr lang="en-US" sz="1000" b="0" dirty="0" err="1"/>
              <a:t>tror</a:t>
            </a:r>
            <a:r>
              <a:rPr lang="en-US" sz="1000" b="0" dirty="0"/>
              <a:t> </a:t>
            </a:r>
            <a:r>
              <a:rPr lang="en-US" sz="1000" b="0" dirty="0" err="1"/>
              <a:t>att</a:t>
            </a:r>
            <a:r>
              <a:rPr lang="en-US" sz="1000" b="0" dirty="0"/>
              <a:t> Jesus </a:t>
            </a:r>
            <a:r>
              <a:rPr lang="en-US" sz="1000" b="0" dirty="0" err="1"/>
              <a:t>kan</a:t>
            </a:r>
            <a:r>
              <a:rPr lang="en-US" sz="1000" b="0" dirty="0"/>
              <a:t> </a:t>
            </a:r>
            <a:r>
              <a:rPr lang="en-US" sz="1000" b="0" dirty="0" err="1"/>
              <a:t>rädda</a:t>
            </a:r>
            <a:r>
              <a:rPr lang="en-US" sz="1000" b="0" dirty="0"/>
              <a:t> </a:t>
            </a:r>
            <a:r>
              <a:rPr lang="en-US" sz="1000" b="0" dirty="0" err="1"/>
              <a:t>människor</a:t>
            </a:r>
            <a:r>
              <a:rPr lang="en-US" sz="1000" b="0" dirty="0"/>
              <a:t> </a:t>
            </a:r>
            <a:r>
              <a:rPr lang="en-US" sz="1000" b="0" dirty="0" err="1"/>
              <a:t>från</a:t>
            </a:r>
            <a:r>
              <a:rPr lang="en-US" sz="1000" b="0" dirty="0"/>
              <a:t> synd.</a:t>
            </a:r>
          </a:p>
          <a:p>
            <a:pPr>
              <a:lnSpc>
                <a:spcPct val="110000"/>
              </a:lnSpc>
              <a:buFont typeface="Arial" panose="020B0604020202020204" pitchFamily="34" charset="0"/>
              <a:buChar char="•"/>
            </a:pPr>
            <a:r>
              <a:rPr lang="en-US" sz="1000" dirty="0" err="1"/>
              <a:t>Uppståndelsen</a:t>
            </a:r>
            <a:r>
              <a:rPr lang="en-US" sz="1000" b="0" dirty="0"/>
              <a:t>: </a:t>
            </a:r>
            <a:r>
              <a:rPr lang="en-US" sz="1000" b="0" dirty="0" err="1"/>
              <a:t>Alla</a:t>
            </a:r>
            <a:r>
              <a:rPr lang="en-US" sz="1000" b="0" dirty="0"/>
              <a:t> </a:t>
            </a:r>
            <a:r>
              <a:rPr lang="en-US" sz="1000" b="0" dirty="0" err="1"/>
              <a:t>tror</a:t>
            </a:r>
            <a:r>
              <a:rPr lang="en-US" sz="1000" b="0" dirty="0"/>
              <a:t> </a:t>
            </a:r>
            <a:r>
              <a:rPr lang="en-US" sz="1000" b="0" dirty="0" err="1"/>
              <a:t>att</a:t>
            </a:r>
            <a:r>
              <a:rPr lang="en-US" sz="1000" b="0" dirty="0"/>
              <a:t> Jesus </a:t>
            </a:r>
            <a:r>
              <a:rPr lang="en-US" sz="1000" b="0" dirty="0" err="1"/>
              <a:t>uppstod</a:t>
            </a:r>
            <a:r>
              <a:rPr lang="en-US" sz="1000" b="0" dirty="0"/>
              <a:t> </a:t>
            </a:r>
            <a:r>
              <a:rPr lang="en-US" sz="1000" b="0" dirty="0" err="1"/>
              <a:t>från</a:t>
            </a:r>
            <a:r>
              <a:rPr lang="en-US" sz="1000" b="0" dirty="0"/>
              <a:t> </a:t>
            </a:r>
            <a:r>
              <a:rPr lang="en-US" sz="1000" b="0" dirty="0" err="1"/>
              <a:t>döden</a:t>
            </a:r>
            <a:r>
              <a:rPr lang="en-US" sz="1000" b="0" dirty="0"/>
              <a:t> </a:t>
            </a:r>
            <a:r>
              <a:rPr lang="en-US" sz="1000" b="0" dirty="0" err="1"/>
              <a:t>och</a:t>
            </a:r>
            <a:r>
              <a:rPr lang="en-US" sz="1000" b="0" dirty="0"/>
              <a:t> </a:t>
            </a:r>
            <a:r>
              <a:rPr lang="en-US" sz="1000" b="0" dirty="0" err="1"/>
              <a:t>att</a:t>
            </a:r>
            <a:r>
              <a:rPr lang="en-US" sz="1000" b="0" dirty="0"/>
              <a:t> </a:t>
            </a:r>
            <a:r>
              <a:rPr lang="en-US" sz="1000" b="0" dirty="0" err="1"/>
              <a:t>det</a:t>
            </a:r>
            <a:r>
              <a:rPr lang="en-US" sz="1000" b="0" dirty="0"/>
              <a:t> </a:t>
            </a:r>
            <a:r>
              <a:rPr lang="en-US" sz="1000" b="0" dirty="0" err="1"/>
              <a:t>finns</a:t>
            </a:r>
            <a:r>
              <a:rPr lang="en-US" sz="1000" b="0" dirty="0"/>
              <a:t> </a:t>
            </a:r>
            <a:r>
              <a:rPr lang="en-US" sz="1000" b="0" dirty="0" err="1"/>
              <a:t>ett</a:t>
            </a:r>
            <a:r>
              <a:rPr lang="en-US" sz="1000" b="0" dirty="0"/>
              <a:t> liv </a:t>
            </a:r>
            <a:r>
              <a:rPr lang="en-US" sz="1000" b="0" dirty="0" err="1"/>
              <a:t>efter</a:t>
            </a:r>
            <a:r>
              <a:rPr lang="en-US" sz="1000" b="0" dirty="0"/>
              <a:t> </a:t>
            </a:r>
            <a:r>
              <a:rPr lang="en-US" sz="1000" b="0" dirty="0" err="1"/>
              <a:t>döden</a:t>
            </a:r>
            <a:r>
              <a:rPr lang="en-US" sz="1000" b="0" dirty="0"/>
              <a:t>.</a:t>
            </a:r>
          </a:p>
          <a:p>
            <a:pPr>
              <a:lnSpc>
                <a:spcPct val="110000"/>
              </a:lnSpc>
              <a:buFont typeface="Arial" panose="020B0604020202020204" pitchFamily="34" charset="0"/>
              <a:buChar char="•"/>
            </a:pPr>
            <a:r>
              <a:rPr lang="en-US" sz="1000" dirty="0" err="1"/>
              <a:t>Högtider</a:t>
            </a:r>
            <a:r>
              <a:rPr lang="en-US" sz="1000" b="0" dirty="0"/>
              <a:t>: Jul </a:t>
            </a:r>
            <a:r>
              <a:rPr lang="en-US" sz="1000" b="0" dirty="0" err="1"/>
              <a:t>och</a:t>
            </a:r>
            <a:r>
              <a:rPr lang="en-US" sz="1000" b="0" dirty="0"/>
              <a:t> </a:t>
            </a:r>
            <a:r>
              <a:rPr lang="en-US" sz="1000" b="0" dirty="0" err="1"/>
              <a:t>påsk</a:t>
            </a:r>
            <a:r>
              <a:rPr lang="en-US" sz="1000" b="0" dirty="0"/>
              <a:t> </a:t>
            </a:r>
            <a:r>
              <a:rPr lang="en-US" sz="1000" b="0" dirty="0" err="1"/>
              <a:t>är</a:t>
            </a:r>
            <a:r>
              <a:rPr lang="en-US" sz="1000" b="0" dirty="0"/>
              <a:t> </a:t>
            </a:r>
            <a:r>
              <a:rPr lang="en-US" sz="1000" b="0" dirty="0" err="1"/>
              <a:t>viktiga</a:t>
            </a:r>
            <a:r>
              <a:rPr lang="en-US" sz="1000" b="0" dirty="0"/>
              <a:t> </a:t>
            </a:r>
            <a:r>
              <a:rPr lang="en-US" sz="1000" b="0" dirty="0" err="1"/>
              <a:t>för</a:t>
            </a:r>
            <a:r>
              <a:rPr lang="en-US" sz="1000" b="0" dirty="0"/>
              <a:t> </a:t>
            </a:r>
            <a:r>
              <a:rPr lang="en-US" sz="1000" b="0" dirty="0" err="1"/>
              <a:t>alla</a:t>
            </a:r>
            <a:r>
              <a:rPr lang="en-US" sz="1000" b="0" dirty="0"/>
              <a:t> </a:t>
            </a:r>
            <a:r>
              <a:rPr lang="en-US" sz="1000" b="0" dirty="0" err="1"/>
              <a:t>tre</a:t>
            </a:r>
            <a:r>
              <a:rPr lang="en-US" sz="1000" b="0" dirty="0"/>
              <a:t>.</a:t>
            </a:r>
          </a:p>
        </p:txBody>
      </p:sp>
    </p:spTree>
    <p:extLst>
      <p:ext uri="{BB962C8B-B14F-4D97-AF65-F5344CB8AC3E}">
        <p14:creationId xmlns:p14="http://schemas.microsoft.com/office/powerpoint/2010/main" val="4246128809"/>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0C26811A-7EA3-A6EA-94A2-9AD157DFB4D3}"/>
              </a:ext>
            </a:extLst>
          </p:cNvPr>
          <p:cNvPicPr>
            <a:picLocks noChangeAspect="1"/>
          </p:cNvPicPr>
          <p:nvPr/>
        </p:nvPicPr>
        <p:blipFill>
          <a:blip r:embed="rId2">
            <a:extLst>
              <a:ext uri="{28A0092B-C50C-407E-A947-70E740481C1C}">
                <a14:useLocalDpi xmlns:a14="http://schemas.microsoft.com/office/drawing/2010/main" val="0"/>
              </a:ext>
            </a:extLst>
          </a:blip>
          <a:srcRect t="5545" r="-2" b="869"/>
          <a:stretch/>
        </p:blipFill>
        <p:spPr>
          <a:xfrm>
            <a:off x="20" y="10"/>
            <a:ext cx="3270173" cy="3428990"/>
          </a:xfrm>
          <a:prstGeom prst="rect">
            <a:avLst/>
          </a:prstGeom>
        </p:spPr>
      </p:pic>
      <p:pic>
        <p:nvPicPr>
          <p:cNvPr id="5" name="Bildobjekt 4">
            <a:extLst>
              <a:ext uri="{FF2B5EF4-FFF2-40B4-BE49-F238E27FC236}">
                <a16:creationId xmlns:a16="http://schemas.microsoft.com/office/drawing/2014/main" id="{D66D3DF8-DAB7-7801-57C4-94C4C77C5824}"/>
              </a:ext>
            </a:extLst>
          </p:cNvPr>
          <p:cNvPicPr>
            <a:picLocks noChangeAspect="1"/>
          </p:cNvPicPr>
          <p:nvPr/>
        </p:nvPicPr>
        <p:blipFill>
          <a:blip r:embed="rId3">
            <a:extLst>
              <a:ext uri="{28A0092B-C50C-407E-A947-70E740481C1C}">
                <a14:useLocalDpi xmlns:a14="http://schemas.microsoft.com/office/drawing/2010/main" val="0"/>
              </a:ext>
            </a:extLst>
          </a:blip>
          <a:srcRect l="18291" r="18544" b="3"/>
          <a:stretch/>
        </p:blipFill>
        <p:spPr>
          <a:xfrm>
            <a:off x="3270194" y="10"/>
            <a:ext cx="3244907" cy="3428990"/>
          </a:xfrm>
          <a:prstGeom prst="rect">
            <a:avLst/>
          </a:prstGeom>
        </p:spPr>
      </p:pic>
      <p:pic>
        <p:nvPicPr>
          <p:cNvPr id="4" name="Bildobjekt 3">
            <a:extLst>
              <a:ext uri="{FF2B5EF4-FFF2-40B4-BE49-F238E27FC236}">
                <a16:creationId xmlns:a16="http://schemas.microsoft.com/office/drawing/2014/main" id="{D417A747-C08A-526D-35F8-422D7A3AF9FF}"/>
              </a:ext>
            </a:extLst>
          </p:cNvPr>
          <p:cNvPicPr>
            <a:picLocks noChangeAspect="1"/>
          </p:cNvPicPr>
          <p:nvPr/>
        </p:nvPicPr>
        <p:blipFill>
          <a:blip r:embed="rId4">
            <a:extLst>
              <a:ext uri="{28A0092B-C50C-407E-A947-70E740481C1C}">
                <a14:useLocalDpi xmlns:a14="http://schemas.microsoft.com/office/drawing/2010/main" val="0"/>
              </a:ext>
            </a:extLst>
          </a:blip>
          <a:srcRect l="16937" r="5978"/>
          <a:stretch/>
        </p:blipFill>
        <p:spPr>
          <a:xfrm>
            <a:off x="20" y="3429000"/>
            <a:ext cx="6515080" cy="3429000"/>
          </a:xfrm>
          <a:prstGeom prst="rect">
            <a:avLst/>
          </a:prstGeom>
        </p:spPr>
      </p:pic>
      <p:sp>
        <p:nvSpPr>
          <p:cNvPr id="2" name="Rubrik 1">
            <a:extLst>
              <a:ext uri="{FF2B5EF4-FFF2-40B4-BE49-F238E27FC236}">
                <a16:creationId xmlns:a16="http://schemas.microsoft.com/office/drawing/2014/main" id="{48B93436-B64F-0C94-A4B2-2E37C45DB316}"/>
              </a:ext>
            </a:extLst>
          </p:cNvPr>
          <p:cNvSpPr>
            <a:spLocks noGrp="1"/>
          </p:cNvSpPr>
          <p:nvPr>
            <p:ph type="title"/>
          </p:nvPr>
        </p:nvSpPr>
        <p:spPr>
          <a:xfrm>
            <a:off x="7382656" y="1371600"/>
            <a:ext cx="4148354" cy="1097280"/>
          </a:xfrm>
        </p:spPr>
        <p:txBody>
          <a:bodyPr>
            <a:normAutofit/>
          </a:bodyPr>
          <a:lstStyle/>
          <a:p>
            <a:r>
              <a:rPr lang="sv-SE" sz="3600" b="1"/>
              <a:t>Jesus Kristus</a:t>
            </a:r>
            <a:endParaRPr lang="sv-SE" sz="3600"/>
          </a:p>
        </p:txBody>
      </p:sp>
      <p:sp>
        <p:nvSpPr>
          <p:cNvPr id="3" name="Platshållare för innehåll 2">
            <a:extLst>
              <a:ext uri="{FF2B5EF4-FFF2-40B4-BE49-F238E27FC236}">
                <a16:creationId xmlns:a16="http://schemas.microsoft.com/office/drawing/2014/main" id="{8961E33B-FE20-F88A-478F-B4F9F31A05FD}"/>
              </a:ext>
            </a:extLst>
          </p:cNvPr>
          <p:cNvSpPr>
            <a:spLocks noGrp="1"/>
          </p:cNvSpPr>
          <p:nvPr>
            <p:ph idx="1"/>
          </p:nvPr>
        </p:nvSpPr>
        <p:spPr>
          <a:xfrm>
            <a:off x="7032419" y="2636205"/>
            <a:ext cx="4498590" cy="3664452"/>
          </a:xfrm>
        </p:spPr>
        <p:txBody>
          <a:bodyPr>
            <a:normAutofit/>
          </a:bodyPr>
          <a:lstStyle/>
          <a:p>
            <a:pPr marL="0" indent="0">
              <a:buNone/>
            </a:pPr>
            <a:r>
              <a:rPr lang="sv-SE" sz="1400" dirty="0"/>
              <a:t>I alla tre kristna traditioner – katolska, protestantiska och ortodoxa – är Jesus Kristus i centrum. Han ses som Guds son och världens frälsare som genom sin död och uppståndelse öppnade vägen till frälsning och evigt liv. Katoliker betonar hans närvaro i nattvarden, där bröd och vin blir hans kropp och blod. Protestanter fokuserar på att tro på Jesus är tillräckligt för frälsning, utan behov av kyrkliga traditioner. Ortodoxa ser Jesus som både Gud och människa och som en förebild för hur man kan bli mer lik Gud. Trots skillnader är tron på Jesus och hans offer det gemensamma för alla.</a:t>
            </a:r>
          </a:p>
          <a:p>
            <a:pPr marL="0" indent="0">
              <a:lnSpc>
                <a:spcPct val="110000"/>
              </a:lnSpc>
              <a:buNone/>
            </a:pPr>
            <a:endParaRPr lang="sv-SE" sz="1400" dirty="0"/>
          </a:p>
        </p:txBody>
      </p:sp>
      <p:cxnSp>
        <p:nvCxnSpPr>
          <p:cNvPr id="13" name="Straight Connector 12">
            <a:extLst>
              <a:ext uri="{FF2B5EF4-FFF2-40B4-BE49-F238E27FC236}">
                <a16:creationId xmlns:a16="http://schemas.microsoft.com/office/drawing/2014/main" id="{DD33F158-82E5-49FE-A6C0-3846AD9914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587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17504855"/>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EABEF2F5-AB1D-B3A7-A16B-300B05E9AFFA}"/>
              </a:ext>
            </a:extLst>
          </p:cNvPr>
          <p:cNvPicPr>
            <a:picLocks noChangeAspect="1"/>
          </p:cNvPicPr>
          <p:nvPr/>
        </p:nvPicPr>
        <p:blipFill>
          <a:blip r:embed="rId2">
            <a:extLst>
              <a:ext uri="{28A0092B-C50C-407E-A947-70E740481C1C}">
                <a14:useLocalDpi xmlns:a14="http://schemas.microsoft.com/office/drawing/2010/main" val="0"/>
              </a:ext>
            </a:extLst>
          </a:blip>
          <a:srcRect t="16919" r="1" b="27013"/>
          <a:stretch/>
        </p:blipFill>
        <p:spPr>
          <a:xfrm>
            <a:off x="20" y="1"/>
            <a:ext cx="3767308" cy="2334025"/>
          </a:xfrm>
          <a:prstGeom prst="rect">
            <a:avLst/>
          </a:prstGeom>
        </p:spPr>
      </p:pic>
      <p:pic>
        <p:nvPicPr>
          <p:cNvPr id="6" name="Bildobjekt 5">
            <a:extLst>
              <a:ext uri="{FF2B5EF4-FFF2-40B4-BE49-F238E27FC236}">
                <a16:creationId xmlns:a16="http://schemas.microsoft.com/office/drawing/2014/main" id="{49D3FB86-5E58-5BCA-E96E-CA2F1440911F}"/>
              </a:ext>
            </a:extLst>
          </p:cNvPr>
          <p:cNvPicPr>
            <a:picLocks noChangeAspect="1"/>
          </p:cNvPicPr>
          <p:nvPr/>
        </p:nvPicPr>
        <p:blipFill>
          <a:blip r:embed="rId3">
            <a:extLst>
              <a:ext uri="{28A0092B-C50C-407E-A947-70E740481C1C}">
                <a14:useLocalDpi xmlns:a14="http://schemas.microsoft.com/office/drawing/2010/main" val="0"/>
              </a:ext>
            </a:extLst>
          </a:blip>
          <a:srcRect t="7184" r="-3" b="-3"/>
          <a:stretch/>
        </p:blipFill>
        <p:spPr>
          <a:xfrm>
            <a:off x="20" y="2334025"/>
            <a:ext cx="3767308" cy="2334025"/>
          </a:xfrm>
          <a:prstGeom prst="rect">
            <a:avLst/>
          </a:prstGeom>
        </p:spPr>
      </p:pic>
      <p:pic>
        <p:nvPicPr>
          <p:cNvPr id="5" name="Bildobjekt 4">
            <a:extLst>
              <a:ext uri="{FF2B5EF4-FFF2-40B4-BE49-F238E27FC236}">
                <a16:creationId xmlns:a16="http://schemas.microsoft.com/office/drawing/2014/main" id="{751C1A0B-ACF9-63C5-A18F-708E23647F41}"/>
              </a:ext>
            </a:extLst>
          </p:cNvPr>
          <p:cNvPicPr>
            <a:picLocks noChangeAspect="1"/>
          </p:cNvPicPr>
          <p:nvPr/>
        </p:nvPicPr>
        <p:blipFill>
          <a:blip r:embed="rId4">
            <a:extLst>
              <a:ext uri="{28A0092B-C50C-407E-A947-70E740481C1C}">
                <a14:useLocalDpi xmlns:a14="http://schemas.microsoft.com/office/drawing/2010/main" val="0"/>
              </a:ext>
            </a:extLst>
          </a:blip>
          <a:srcRect r="-3" b="12583"/>
          <a:stretch/>
        </p:blipFill>
        <p:spPr>
          <a:xfrm>
            <a:off x="20" y="4668051"/>
            <a:ext cx="3767308" cy="2189949"/>
          </a:xfrm>
          <a:prstGeom prst="rect">
            <a:avLst/>
          </a:prstGeom>
        </p:spPr>
      </p:pic>
      <p:sp>
        <p:nvSpPr>
          <p:cNvPr id="2" name="Rubrik 1">
            <a:extLst>
              <a:ext uri="{FF2B5EF4-FFF2-40B4-BE49-F238E27FC236}">
                <a16:creationId xmlns:a16="http://schemas.microsoft.com/office/drawing/2014/main" id="{6DDCA442-83E7-C650-D13F-FA3728CE1440}"/>
              </a:ext>
            </a:extLst>
          </p:cNvPr>
          <p:cNvSpPr>
            <a:spLocks noGrp="1"/>
          </p:cNvSpPr>
          <p:nvPr>
            <p:ph type="title"/>
          </p:nvPr>
        </p:nvSpPr>
        <p:spPr>
          <a:xfrm>
            <a:off x="4617720" y="1371600"/>
            <a:ext cx="6913289" cy="1097280"/>
          </a:xfrm>
        </p:spPr>
        <p:txBody>
          <a:bodyPr/>
          <a:lstStyle/>
          <a:p>
            <a:r>
              <a:rPr lang="en-US" dirty="0" err="1"/>
              <a:t>Bibeln</a:t>
            </a:r>
            <a:endParaRPr lang="sv-SE" dirty="0"/>
          </a:p>
        </p:txBody>
      </p:sp>
      <p:sp>
        <p:nvSpPr>
          <p:cNvPr id="3" name="Platshållare för innehåll 2">
            <a:extLst>
              <a:ext uri="{FF2B5EF4-FFF2-40B4-BE49-F238E27FC236}">
                <a16:creationId xmlns:a16="http://schemas.microsoft.com/office/drawing/2014/main" id="{98CD0602-161C-80FF-73F3-E90D87E9B09B}"/>
              </a:ext>
            </a:extLst>
          </p:cNvPr>
          <p:cNvSpPr>
            <a:spLocks noGrp="1"/>
          </p:cNvSpPr>
          <p:nvPr>
            <p:ph idx="1"/>
          </p:nvPr>
        </p:nvSpPr>
        <p:spPr>
          <a:xfrm>
            <a:off x="4617720" y="2636205"/>
            <a:ext cx="6913289" cy="3661712"/>
          </a:xfrm>
        </p:spPr>
        <p:txBody>
          <a:bodyPr>
            <a:normAutofit/>
          </a:bodyPr>
          <a:lstStyle/>
          <a:p>
            <a:pPr marL="0" indent="0">
              <a:lnSpc>
                <a:spcPct val="110000"/>
              </a:lnSpc>
              <a:buNone/>
            </a:pPr>
            <a:r>
              <a:rPr lang="sv-SE" dirty="0"/>
              <a:t>Bibeln är en helig bok för alla tre kristna traditioner och anses vara Guds ord. Den innehåller Gamla och Nya testamentet och är en viktig del av tron. Katoliker har med några böcker i Gamla testamentet som protestanter inte har och betonar att kyrkans tradition hjälper till att tolka Bibeln. Protestanter tror att Bibeln ensam är den högsta auktoriteten. Ortodoxa ser Bibeln som en del av kyrkans tradition och tolkar den med hjälp av gamla läror och gudstjänster. Även om de använder Bibeln på olika sätt är den viktig för alla.</a:t>
            </a:r>
          </a:p>
          <a:p>
            <a:pPr marL="0" indent="0">
              <a:lnSpc>
                <a:spcPct val="110000"/>
              </a:lnSpc>
              <a:buNone/>
            </a:pPr>
            <a:endParaRPr lang="sv-SE" dirty="0"/>
          </a:p>
        </p:txBody>
      </p:sp>
      <p:cxnSp>
        <p:nvCxnSpPr>
          <p:cNvPr id="13" name="Straight Connector 12">
            <a:extLst>
              <a:ext uri="{FF2B5EF4-FFF2-40B4-BE49-F238E27FC236}">
                <a16:creationId xmlns:a16="http://schemas.microsoft.com/office/drawing/2014/main" id="{E16CB74F-F3CC-4B0B-B50E-878BEDB2CF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700016"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6737768"/>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059B250F-8CAE-B9BD-76D4-537FCE064D2B}"/>
              </a:ext>
            </a:extLst>
          </p:cNvPr>
          <p:cNvPicPr>
            <a:picLocks noChangeAspect="1"/>
          </p:cNvPicPr>
          <p:nvPr/>
        </p:nvPicPr>
        <p:blipFill>
          <a:blip r:embed="rId2">
            <a:extLst>
              <a:ext uri="{28A0092B-C50C-407E-A947-70E740481C1C}">
                <a14:useLocalDpi xmlns:a14="http://schemas.microsoft.com/office/drawing/2010/main" val="0"/>
              </a:ext>
            </a:extLst>
          </a:blip>
          <a:srcRect l="25432" r="20924"/>
          <a:stretch/>
        </p:blipFill>
        <p:spPr>
          <a:xfrm>
            <a:off x="20" y="10"/>
            <a:ext cx="3270173" cy="3428990"/>
          </a:xfrm>
          <a:prstGeom prst="rect">
            <a:avLst/>
          </a:prstGeom>
        </p:spPr>
      </p:pic>
      <p:pic>
        <p:nvPicPr>
          <p:cNvPr id="6" name="Bildobjekt 5">
            <a:extLst>
              <a:ext uri="{FF2B5EF4-FFF2-40B4-BE49-F238E27FC236}">
                <a16:creationId xmlns:a16="http://schemas.microsoft.com/office/drawing/2014/main" id="{CAC0E610-9977-0027-9554-2B7791C76771}"/>
              </a:ext>
            </a:extLst>
          </p:cNvPr>
          <p:cNvPicPr>
            <a:picLocks noChangeAspect="1"/>
          </p:cNvPicPr>
          <p:nvPr/>
        </p:nvPicPr>
        <p:blipFill>
          <a:blip r:embed="rId3">
            <a:extLst>
              <a:ext uri="{28A0092B-C50C-407E-A947-70E740481C1C}">
                <a14:useLocalDpi xmlns:a14="http://schemas.microsoft.com/office/drawing/2010/main" val="0"/>
              </a:ext>
            </a:extLst>
          </a:blip>
          <a:srcRect t="6069" r="-3" b="-3"/>
          <a:stretch/>
        </p:blipFill>
        <p:spPr>
          <a:xfrm>
            <a:off x="3270194" y="10"/>
            <a:ext cx="3244907" cy="3428990"/>
          </a:xfrm>
          <a:prstGeom prst="rect">
            <a:avLst/>
          </a:prstGeom>
        </p:spPr>
      </p:pic>
      <p:pic>
        <p:nvPicPr>
          <p:cNvPr id="4" name="Bildobjekt 3">
            <a:extLst>
              <a:ext uri="{FF2B5EF4-FFF2-40B4-BE49-F238E27FC236}">
                <a16:creationId xmlns:a16="http://schemas.microsoft.com/office/drawing/2014/main" id="{A7E27873-1DC9-1BD1-489F-DCFAB610CEE1}"/>
              </a:ext>
            </a:extLst>
          </p:cNvPr>
          <p:cNvPicPr>
            <a:picLocks noChangeAspect="1"/>
          </p:cNvPicPr>
          <p:nvPr/>
        </p:nvPicPr>
        <p:blipFill>
          <a:blip r:embed="rId4">
            <a:extLst>
              <a:ext uri="{28A0092B-C50C-407E-A947-70E740481C1C}">
                <a14:useLocalDpi xmlns:a14="http://schemas.microsoft.com/office/drawing/2010/main" val="0"/>
              </a:ext>
            </a:extLst>
          </a:blip>
          <a:srcRect t="10793" r="2" b="2"/>
          <a:stretch/>
        </p:blipFill>
        <p:spPr>
          <a:xfrm>
            <a:off x="20" y="3429000"/>
            <a:ext cx="6515080" cy="3429000"/>
          </a:xfrm>
          <a:prstGeom prst="rect">
            <a:avLst/>
          </a:prstGeom>
        </p:spPr>
      </p:pic>
      <p:sp>
        <p:nvSpPr>
          <p:cNvPr id="2" name="Rubrik 1">
            <a:extLst>
              <a:ext uri="{FF2B5EF4-FFF2-40B4-BE49-F238E27FC236}">
                <a16:creationId xmlns:a16="http://schemas.microsoft.com/office/drawing/2014/main" id="{6AE25F29-BF5E-EC8A-F215-188D457ADB40}"/>
              </a:ext>
            </a:extLst>
          </p:cNvPr>
          <p:cNvSpPr>
            <a:spLocks noGrp="1"/>
          </p:cNvSpPr>
          <p:nvPr>
            <p:ph type="title"/>
          </p:nvPr>
        </p:nvSpPr>
        <p:spPr>
          <a:xfrm>
            <a:off x="7382656" y="1371600"/>
            <a:ext cx="4148354" cy="1097280"/>
          </a:xfrm>
        </p:spPr>
        <p:txBody>
          <a:bodyPr>
            <a:normAutofit/>
          </a:bodyPr>
          <a:lstStyle/>
          <a:p>
            <a:r>
              <a:rPr lang="en-US" sz="3600"/>
              <a:t>Högtider</a:t>
            </a:r>
            <a:endParaRPr lang="sv-SE" sz="3600"/>
          </a:p>
        </p:txBody>
      </p:sp>
      <p:sp>
        <p:nvSpPr>
          <p:cNvPr id="3" name="Platshållare för innehåll 2">
            <a:extLst>
              <a:ext uri="{FF2B5EF4-FFF2-40B4-BE49-F238E27FC236}">
                <a16:creationId xmlns:a16="http://schemas.microsoft.com/office/drawing/2014/main" id="{5776EEF4-70C4-63A9-A01D-EA1E4BEB94DF}"/>
              </a:ext>
            </a:extLst>
          </p:cNvPr>
          <p:cNvSpPr>
            <a:spLocks noGrp="1"/>
          </p:cNvSpPr>
          <p:nvPr>
            <p:ph idx="1"/>
          </p:nvPr>
        </p:nvSpPr>
        <p:spPr>
          <a:xfrm>
            <a:off x="6995308" y="2208068"/>
            <a:ext cx="4833629" cy="4165641"/>
          </a:xfrm>
        </p:spPr>
        <p:txBody>
          <a:bodyPr>
            <a:noAutofit/>
          </a:bodyPr>
          <a:lstStyle/>
          <a:p>
            <a:pPr marL="0" indent="0">
              <a:buNone/>
            </a:pPr>
            <a:r>
              <a:rPr lang="sv-SE" sz="1600" dirty="0"/>
              <a:t>Jul och påsk är viktiga högtider för katoliker, protestanter och ortodoxa. Julen firas för att minnas Jesu födelse, och påsken markerar hans död och uppståndelse. Katoliker betonar påskens händelser med fokus på långfredagen och uppståndelsen. Protestanter firar ofta enkelt, med fokus på predikan, men jul och påsk är fortfarande centrala. Ortodoxa firar påsken intensivt, med fasta och en midnattsgudstjänst. Deras kalender kan göra att högtiderna infaller på andra datum. Högtiderna är viktiga för att minnas Jesu liv och hans gärningar.</a:t>
            </a:r>
          </a:p>
          <a:p>
            <a:pPr>
              <a:lnSpc>
                <a:spcPct val="110000"/>
              </a:lnSpc>
            </a:pPr>
            <a:endParaRPr lang="sv-SE" sz="1600" dirty="0"/>
          </a:p>
        </p:txBody>
      </p:sp>
      <p:cxnSp>
        <p:nvCxnSpPr>
          <p:cNvPr id="13" name="Straight Connector 12">
            <a:extLst>
              <a:ext uri="{FF2B5EF4-FFF2-40B4-BE49-F238E27FC236}">
                <a16:creationId xmlns:a16="http://schemas.microsoft.com/office/drawing/2014/main" id="{DD33F158-82E5-49FE-A6C0-3846AD9914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587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05784183"/>
      </p:ext>
    </p:extLst>
  </p:cSld>
  <p:clrMapOvr>
    <a:masterClrMapping/>
  </p:clrMapOvr>
  <p:transition spd="slow">
    <p:push dir="u"/>
  </p:transition>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14">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D849C13A-23F1-BDCC-34B9-45E21D68782B}"/>
              </a:ext>
            </a:extLst>
          </p:cNvPr>
          <p:cNvPicPr>
            <a:picLocks noChangeAspect="1"/>
          </p:cNvPicPr>
          <p:nvPr/>
        </p:nvPicPr>
        <p:blipFill>
          <a:blip r:embed="rId2">
            <a:extLst>
              <a:ext uri="{28A0092B-C50C-407E-A947-70E740481C1C}">
                <a14:useLocalDpi xmlns:a14="http://schemas.microsoft.com/office/drawing/2010/main" val="0"/>
              </a:ext>
            </a:extLst>
          </a:blip>
          <a:srcRect r="38269"/>
          <a:stretch/>
        </p:blipFill>
        <p:spPr>
          <a:xfrm>
            <a:off x="5679442" y="-3"/>
            <a:ext cx="4233478" cy="6858003"/>
          </a:xfrm>
          <a:prstGeom prst="rect">
            <a:avLst/>
          </a:prstGeom>
        </p:spPr>
      </p:pic>
      <p:pic>
        <p:nvPicPr>
          <p:cNvPr id="10" name="Bildobjekt 9">
            <a:extLst>
              <a:ext uri="{FF2B5EF4-FFF2-40B4-BE49-F238E27FC236}">
                <a16:creationId xmlns:a16="http://schemas.microsoft.com/office/drawing/2014/main" id="{AD4BAD91-1C06-C6DF-4B05-9DDA425170FD}"/>
              </a:ext>
            </a:extLst>
          </p:cNvPr>
          <p:cNvPicPr>
            <a:picLocks noChangeAspect="1"/>
          </p:cNvPicPr>
          <p:nvPr/>
        </p:nvPicPr>
        <p:blipFill>
          <a:blip r:embed="rId3">
            <a:extLst>
              <a:ext uri="{28A0092B-C50C-407E-A947-70E740481C1C}">
                <a14:useLocalDpi xmlns:a14="http://schemas.microsoft.com/office/drawing/2010/main" val="0"/>
              </a:ext>
            </a:extLst>
          </a:blip>
          <a:srcRect t="8554" r="-1" b="413"/>
          <a:stretch/>
        </p:blipFill>
        <p:spPr>
          <a:xfrm>
            <a:off x="9912926" y="-4"/>
            <a:ext cx="2279072" cy="2334026"/>
          </a:xfrm>
          <a:prstGeom prst="rect">
            <a:avLst/>
          </a:prstGeom>
        </p:spPr>
      </p:pic>
      <p:pic>
        <p:nvPicPr>
          <p:cNvPr id="6" name="Bildobjekt 5">
            <a:extLst>
              <a:ext uri="{FF2B5EF4-FFF2-40B4-BE49-F238E27FC236}">
                <a16:creationId xmlns:a16="http://schemas.microsoft.com/office/drawing/2014/main" id="{848721E0-2186-93E6-8608-BF0E2DDC794C}"/>
              </a:ext>
            </a:extLst>
          </p:cNvPr>
          <p:cNvPicPr>
            <a:picLocks noChangeAspect="1"/>
          </p:cNvPicPr>
          <p:nvPr/>
        </p:nvPicPr>
        <p:blipFill>
          <a:blip r:embed="rId4">
            <a:extLst>
              <a:ext uri="{28A0092B-C50C-407E-A947-70E740481C1C}">
                <a14:useLocalDpi xmlns:a14="http://schemas.microsoft.com/office/drawing/2010/main" val="0"/>
              </a:ext>
            </a:extLst>
          </a:blip>
          <a:srcRect l="22472" r="18988" b="-1"/>
          <a:stretch/>
        </p:blipFill>
        <p:spPr>
          <a:xfrm>
            <a:off x="9912926" y="2334028"/>
            <a:ext cx="2279072" cy="2189949"/>
          </a:xfrm>
          <a:prstGeom prst="rect">
            <a:avLst/>
          </a:prstGeom>
        </p:spPr>
      </p:pic>
      <p:pic>
        <p:nvPicPr>
          <p:cNvPr id="8" name="Bildobjekt 7">
            <a:extLst>
              <a:ext uri="{FF2B5EF4-FFF2-40B4-BE49-F238E27FC236}">
                <a16:creationId xmlns:a16="http://schemas.microsoft.com/office/drawing/2014/main" id="{D87C13C4-75B7-C4B2-B941-0232F120B368}"/>
              </a:ext>
            </a:extLst>
          </p:cNvPr>
          <p:cNvPicPr>
            <a:picLocks noChangeAspect="1"/>
          </p:cNvPicPr>
          <p:nvPr/>
        </p:nvPicPr>
        <p:blipFill>
          <a:blip r:embed="rId5">
            <a:extLst>
              <a:ext uri="{28A0092B-C50C-407E-A947-70E740481C1C}">
                <a14:useLocalDpi xmlns:a14="http://schemas.microsoft.com/office/drawing/2010/main" val="0"/>
              </a:ext>
            </a:extLst>
          </a:blip>
          <a:srcRect l="24793" r="20279" b="-4"/>
          <a:stretch/>
        </p:blipFill>
        <p:spPr>
          <a:xfrm>
            <a:off x="9912930" y="4523973"/>
            <a:ext cx="2279073" cy="2334027"/>
          </a:xfrm>
          <a:prstGeom prst="rect">
            <a:avLst/>
          </a:prstGeom>
        </p:spPr>
      </p:pic>
      <p:sp>
        <p:nvSpPr>
          <p:cNvPr id="2" name="Rubrik 1">
            <a:extLst>
              <a:ext uri="{FF2B5EF4-FFF2-40B4-BE49-F238E27FC236}">
                <a16:creationId xmlns:a16="http://schemas.microsoft.com/office/drawing/2014/main" id="{6C0AA223-C533-6FF9-A08B-F41FE3460E53}"/>
              </a:ext>
            </a:extLst>
          </p:cNvPr>
          <p:cNvSpPr>
            <a:spLocks noGrp="1"/>
          </p:cNvSpPr>
          <p:nvPr>
            <p:ph type="title"/>
          </p:nvPr>
        </p:nvSpPr>
        <p:spPr>
          <a:xfrm>
            <a:off x="457276" y="425959"/>
            <a:ext cx="3643607" cy="605043"/>
          </a:xfrm>
        </p:spPr>
        <p:txBody>
          <a:bodyPr>
            <a:noAutofit/>
          </a:bodyPr>
          <a:lstStyle/>
          <a:p>
            <a:r>
              <a:rPr lang="sv-SE" sz="3600">
                <a:latin typeface="Bahnschrift Condensed" panose="02000000000000000000" pitchFamily="2" charset="0"/>
                <a:ea typeface="Bahnschrift Condensed" panose="02000000000000000000" pitchFamily="2" charset="0"/>
                <a:cs typeface="Aldhabi" pitchFamily="2" charset="-78"/>
              </a:rPr>
              <a:t>Skildnader</a:t>
            </a:r>
          </a:p>
        </p:txBody>
      </p:sp>
      <p:sp>
        <p:nvSpPr>
          <p:cNvPr id="3" name="Platshållare för innehåll 2">
            <a:extLst>
              <a:ext uri="{FF2B5EF4-FFF2-40B4-BE49-F238E27FC236}">
                <a16:creationId xmlns:a16="http://schemas.microsoft.com/office/drawing/2014/main" id="{9E58E007-20D7-3605-9E95-6C668DC14494}"/>
              </a:ext>
            </a:extLst>
          </p:cNvPr>
          <p:cNvSpPr>
            <a:spLocks noGrp="1"/>
          </p:cNvSpPr>
          <p:nvPr>
            <p:ph idx="1"/>
          </p:nvPr>
        </p:nvSpPr>
        <p:spPr>
          <a:xfrm>
            <a:off x="192823" y="1167009"/>
            <a:ext cx="5130510" cy="4953899"/>
          </a:xfrm>
        </p:spPr>
        <p:txBody>
          <a:bodyPr>
            <a:noAutofit/>
          </a:bodyPr>
          <a:lstStyle/>
          <a:p>
            <a:pPr marL="0" indent="0">
              <a:lnSpc>
                <a:spcPct val="110000"/>
              </a:lnSpc>
              <a:buNone/>
            </a:pPr>
            <a:endParaRPr lang="sv-SE" sz="1400" b="1" dirty="0"/>
          </a:p>
          <a:p>
            <a:pPr marL="0" indent="0">
              <a:buNone/>
            </a:pPr>
            <a:r>
              <a:rPr lang="sv-SE" sz="1400" b="1" dirty="0"/>
              <a:t>Ledare</a:t>
            </a:r>
            <a:r>
              <a:rPr lang="sv-SE" sz="1400" dirty="0"/>
              <a:t>: Katoliker har påven. Protestanter har ingen chef. Ortodoxa har flera ledare.</a:t>
            </a:r>
            <a:br>
              <a:rPr lang="sv-SE" sz="1400" dirty="0"/>
            </a:br>
            <a:r>
              <a:rPr lang="sv-SE" sz="1400" b="1" dirty="0"/>
              <a:t>Nattvarden</a:t>
            </a:r>
            <a:r>
              <a:rPr lang="sv-SE" sz="1400" dirty="0"/>
              <a:t>: Katoliker och ortodoxa tror att bröd och vin blir Jesu kropp. Protestanter ser det som en symbol.</a:t>
            </a:r>
            <a:br>
              <a:rPr lang="sv-SE" sz="1400" dirty="0"/>
            </a:br>
            <a:r>
              <a:rPr lang="en-US" sz="1400" b="1" dirty="0" err="1"/>
              <a:t>Sakramenten</a:t>
            </a:r>
            <a:r>
              <a:rPr lang="sv-SE" sz="1400" dirty="0"/>
              <a:t>: Katoliker och ortodoxa har sju, som dop och nattvard. Protestanter har oftast bara två – dop och nattvard.</a:t>
            </a:r>
            <a:br>
              <a:rPr lang="sv-SE" sz="1400" dirty="0"/>
            </a:br>
            <a:r>
              <a:rPr lang="sv-SE" sz="1400" b="1" dirty="0"/>
              <a:t>Bibeln</a:t>
            </a:r>
            <a:r>
              <a:rPr lang="sv-SE" sz="1400" dirty="0"/>
              <a:t>: Katoliker och ortodoxa följer Bibeln och kyrkans regler. Protestanter följer bara Bibeln.</a:t>
            </a:r>
            <a:br>
              <a:rPr lang="sv-SE" sz="1400" dirty="0"/>
            </a:br>
            <a:r>
              <a:rPr lang="sv-SE" sz="1400" b="1" dirty="0"/>
              <a:t>Maria och helgon: </a:t>
            </a:r>
            <a:r>
              <a:rPr lang="sv-SE" sz="1400" dirty="0"/>
              <a:t>Katoliker och ortodoxa ber till Maria och helgon. Protestanter gör det inte.</a:t>
            </a:r>
            <a:br>
              <a:rPr lang="sv-SE" sz="1400" dirty="0"/>
            </a:br>
            <a:r>
              <a:rPr lang="sv-SE" sz="1400" b="1" dirty="0"/>
              <a:t>Gudstjänster</a:t>
            </a:r>
            <a:r>
              <a:rPr lang="sv-SE" sz="1400" dirty="0"/>
              <a:t>: Katoliker har högtidliga mässor. Protestanter har enkla gudstjänster. Ortodoxa har traditionella gudstjänster med sång.</a:t>
            </a:r>
            <a:br>
              <a:rPr lang="sv-SE" sz="1400" dirty="0"/>
            </a:br>
            <a:r>
              <a:rPr lang="sv-SE" sz="1400" b="1" dirty="0"/>
              <a:t>Bilder:</a:t>
            </a:r>
            <a:r>
              <a:rPr lang="sv-SE" sz="1400" dirty="0"/>
              <a:t> Katoliker och ortodoxa använder bilder. Protestanter gör det sällan.</a:t>
            </a:r>
            <a:br>
              <a:rPr lang="sv-SE" sz="1400" dirty="0"/>
            </a:br>
            <a:r>
              <a:rPr lang="sv-SE" sz="1400" b="1" dirty="0"/>
              <a:t>Högtider</a:t>
            </a:r>
            <a:r>
              <a:rPr lang="sv-SE" sz="1400" dirty="0"/>
              <a:t>: Katoliker och protestanter firar jul och påsk samtidigt. Ortodoxa firar ofta på andra datum.</a:t>
            </a:r>
          </a:p>
          <a:p>
            <a:pPr marL="0" indent="0">
              <a:lnSpc>
                <a:spcPct val="110000"/>
              </a:lnSpc>
              <a:buNone/>
            </a:pPr>
            <a:endParaRPr lang="sv-SE" sz="1400" dirty="0"/>
          </a:p>
        </p:txBody>
      </p:sp>
      <p:cxnSp>
        <p:nvCxnSpPr>
          <p:cNvPr id="17" name="Straight Connector 16">
            <a:extLst>
              <a:ext uri="{FF2B5EF4-FFF2-40B4-BE49-F238E27FC236}">
                <a16:creationId xmlns:a16="http://schemas.microsoft.com/office/drawing/2014/main" id="{E16CB74F-F3CC-4B0B-B50E-878BEDB2CF1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84056636"/>
      </p:ext>
    </p:extLst>
  </p:cSld>
  <p:clrMapOvr>
    <a:masterClrMapping/>
  </p:clrMapOvr>
  <p:transition spd="slow">
    <p:push dir="u"/>
  </p:transition>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Bildobjekt 4">
            <a:extLst>
              <a:ext uri="{FF2B5EF4-FFF2-40B4-BE49-F238E27FC236}">
                <a16:creationId xmlns:a16="http://schemas.microsoft.com/office/drawing/2014/main" id="{A2D21620-3933-5E5A-ABE9-92125C39FF31}"/>
              </a:ext>
            </a:extLst>
          </p:cNvPr>
          <p:cNvPicPr>
            <a:picLocks noChangeAspect="1"/>
          </p:cNvPicPr>
          <p:nvPr/>
        </p:nvPicPr>
        <p:blipFill>
          <a:blip r:embed="rId2">
            <a:extLst>
              <a:ext uri="{28A0092B-C50C-407E-A947-70E740481C1C}">
                <a14:useLocalDpi xmlns:a14="http://schemas.microsoft.com/office/drawing/2010/main" val="0"/>
              </a:ext>
            </a:extLst>
          </a:blip>
          <a:srcRect l="16597" r="11399" b="-2"/>
          <a:stretch/>
        </p:blipFill>
        <p:spPr>
          <a:xfrm>
            <a:off x="20" y="10"/>
            <a:ext cx="3270173" cy="3428990"/>
          </a:xfrm>
          <a:prstGeom prst="rect">
            <a:avLst/>
          </a:prstGeom>
        </p:spPr>
      </p:pic>
      <p:pic>
        <p:nvPicPr>
          <p:cNvPr id="4" name="Bildobjekt 3">
            <a:extLst>
              <a:ext uri="{FF2B5EF4-FFF2-40B4-BE49-F238E27FC236}">
                <a16:creationId xmlns:a16="http://schemas.microsoft.com/office/drawing/2014/main" id="{4699C0F1-34A6-CA05-DB6A-B4A63616167C}"/>
              </a:ext>
            </a:extLst>
          </p:cNvPr>
          <p:cNvPicPr>
            <a:picLocks noChangeAspect="1"/>
          </p:cNvPicPr>
          <p:nvPr/>
        </p:nvPicPr>
        <p:blipFill>
          <a:blip r:embed="rId3">
            <a:extLst>
              <a:ext uri="{28A0092B-C50C-407E-A947-70E740481C1C}">
                <a14:useLocalDpi xmlns:a14="http://schemas.microsoft.com/office/drawing/2010/main" val="0"/>
              </a:ext>
            </a:extLst>
          </a:blip>
          <a:srcRect t="8366" b="19761"/>
          <a:stretch/>
        </p:blipFill>
        <p:spPr>
          <a:xfrm>
            <a:off x="3270194" y="10"/>
            <a:ext cx="3244907" cy="3428990"/>
          </a:xfrm>
          <a:prstGeom prst="rect">
            <a:avLst/>
          </a:prstGeom>
        </p:spPr>
      </p:pic>
      <p:pic>
        <p:nvPicPr>
          <p:cNvPr id="6" name="Bildobjekt 5">
            <a:extLst>
              <a:ext uri="{FF2B5EF4-FFF2-40B4-BE49-F238E27FC236}">
                <a16:creationId xmlns:a16="http://schemas.microsoft.com/office/drawing/2014/main" id="{918E8EFA-800D-2D12-4CA3-16D2497EC1B7}"/>
              </a:ext>
            </a:extLst>
          </p:cNvPr>
          <p:cNvPicPr>
            <a:picLocks noChangeAspect="1"/>
          </p:cNvPicPr>
          <p:nvPr/>
        </p:nvPicPr>
        <p:blipFill>
          <a:blip r:embed="rId4">
            <a:extLst>
              <a:ext uri="{28A0092B-C50C-407E-A947-70E740481C1C}">
                <a14:useLocalDpi xmlns:a14="http://schemas.microsoft.com/office/drawing/2010/main" val="0"/>
              </a:ext>
            </a:extLst>
          </a:blip>
          <a:srcRect t="12469" r="3" b="34901"/>
          <a:stretch/>
        </p:blipFill>
        <p:spPr>
          <a:xfrm>
            <a:off x="20" y="3429000"/>
            <a:ext cx="6515080" cy="3429000"/>
          </a:xfrm>
          <a:prstGeom prst="rect">
            <a:avLst/>
          </a:prstGeom>
        </p:spPr>
      </p:pic>
      <p:sp>
        <p:nvSpPr>
          <p:cNvPr id="2" name="Rubrik 1">
            <a:extLst>
              <a:ext uri="{FF2B5EF4-FFF2-40B4-BE49-F238E27FC236}">
                <a16:creationId xmlns:a16="http://schemas.microsoft.com/office/drawing/2014/main" id="{70403C04-D2A2-83B7-180E-BCA02D824B57}"/>
              </a:ext>
            </a:extLst>
          </p:cNvPr>
          <p:cNvSpPr>
            <a:spLocks noGrp="1"/>
          </p:cNvSpPr>
          <p:nvPr>
            <p:ph type="title"/>
          </p:nvPr>
        </p:nvSpPr>
        <p:spPr>
          <a:xfrm>
            <a:off x="7382656" y="1371600"/>
            <a:ext cx="4148354" cy="1097280"/>
          </a:xfrm>
        </p:spPr>
        <p:txBody>
          <a:bodyPr>
            <a:normAutofit/>
          </a:bodyPr>
          <a:lstStyle/>
          <a:p>
            <a:r>
              <a:rPr lang="en-US" sz="3600"/>
              <a:t>Sakrament</a:t>
            </a:r>
            <a:endParaRPr lang="sv-SE" sz="3600"/>
          </a:p>
        </p:txBody>
      </p:sp>
      <p:sp>
        <p:nvSpPr>
          <p:cNvPr id="3" name="Platshållare för innehåll 2">
            <a:extLst>
              <a:ext uri="{FF2B5EF4-FFF2-40B4-BE49-F238E27FC236}">
                <a16:creationId xmlns:a16="http://schemas.microsoft.com/office/drawing/2014/main" id="{203D26E4-B387-BEEC-7678-2B232D6B3440}"/>
              </a:ext>
            </a:extLst>
          </p:cNvPr>
          <p:cNvSpPr>
            <a:spLocks noGrp="1"/>
          </p:cNvSpPr>
          <p:nvPr>
            <p:ph idx="1"/>
          </p:nvPr>
        </p:nvSpPr>
        <p:spPr>
          <a:xfrm>
            <a:off x="7382655" y="2636205"/>
            <a:ext cx="4148354" cy="3664452"/>
          </a:xfrm>
        </p:spPr>
        <p:txBody>
          <a:bodyPr>
            <a:normAutofit/>
          </a:bodyPr>
          <a:lstStyle/>
          <a:p>
            <a:pPr marL="0" indent="0">
              <a:lnSpc>
                <a:spcPct val="110000"/>
              </a:lnSpc>
              <a:buNone/>
            </a:pPr>
            <a:r>
              <a:rPr lang="en-US" sz="1700"/>
              <a:t>K</a:t>
            </a:r>
            <a:r>
              <a:rPr lang="sv-SE" sz="1700" err="1"/>
              <a:t>atolsk</a:t>
            </a:r>
            <a:r>
              <a:rPr lang="sv-SE" sz="1700"/>
              <a:t>, protestantisk och ortodox kristendom </a:t>
            </a:r>
            <a:r>
              <a:rPr lang="en-US" sz="1700" err="1"/>
              <a:t>har</a:t>
            </a:r>
            <a:r>
              <a:rPr lang="en-US" sz="1700"/>
              <a:t> </a:t>
            </a:r>
            <a:r>
              <a:rPr lang="sv-SE" sz="1700"/>
              <a:t>sakrament. Katoliker och ortodoxa har sju sakrament: dop, nattvard, bikt, konfirmation, äktenskap, prästvigning och</a:t>
            </a:r>
            <a:r>
              <a:rPr lang="en-US" sz="1700"/>
              <a:t> </a:t>
            </a:r>
            <a:r>
              <a:rPr lang="en-US" sz="1700" err="1"/>
              <a:t>smörjelsen</a:t>
            </a:r>
            <a:r>
              <a:rPr lang="sv-SE" sz="1700"/>
              <a:t>. Dessa ses som sätt att få Guds hjälp och är viktiga för att leva som kristen. Protestanter har oftast bara två sakrament – dop och nattvard. För protestanter är dessa handlingar symboler för Jesu liv och död, men inte ett sätt att få Guds hjälp på samma sätt som i de andra traditionerna.</a:t>
            </a:r>
          </a:p>
          <a:p>
            <a:pPr marL="0" indent="0">
              <a:lnSpc>
                <a:spcPct val="110000"/>
              </a:lnSpc>
              <a:buNone/>
            </a:pPr>
            <a:endParaRPr lang="sv-SE" sz="1700"/>
          </a:p>
        </p:txBody>
      </p:sp>
      <p:cxnSp>
        <p:nvCxnSpPr>
          <p:cNvPr id="13" name="Straight Connector 12">
            <a:extLst>
              <a:ext uri="{FF2B5EF4-FFF2-40B4-BE49-F238E27FC236}">
                <a16:creationId xmlns:a16="http://schemas.microsoft.com/office/drawing/2014/main" id="{DD33F158-82E5-49FE-A6C0-3846AD9914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587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74966121"/>
      </p:ext>
    </p:extLst>
  </p:cSld>
  <p:clrMapOvr>
    <a:masterClrMapping/>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Bildobjekt 3">
            <a:extLst>
              <a:ext uri="{FF2B5EF4-FFF2-40B4-BE49-F238E27FC236}">
                <a16:creationId xmlns:a16="http://schemas.microsoft.com/office/drawing/2014/main" id="{AD2097B5-DF31-479A-FCF5-2DB86B3C19D1}"/>
              </a:ext>
            </a:extLst>
          </p:cNvPr>
          <p:cNvPicPr>
            <a:picLocks noChangeAspect="1"/>
          </p:cNvPicPr>
          <p:nvPr/>
        </p:nvPicPr>
        <p:blipFill>
          <a:blip r:embed="rId2">
            <a:extLst>
              <a:ext uri="{28A0092B-C50C-407E-A947-70E740481C1C}">
                <a14:useLocalDpi xmlns:a14="http://schemas.microsoft.com/office/drawing/2010/main" val="0"/>
              </a:ext>
            </a:extLst>
          </a:blip>
          <a:srcRect l="2063" r="26062"/>
          <a:stretch/>
        </p:blipFill>
        <p:spPr>
          <a:xfrm>
            <a:off x="7810504" y="1"/>
            <a:ext cx="4381494" cy="3429000"/>
          </a:xfrm>
          <a:prstGeom prst="rect">
            <a:avLst/>
          </a:prstGeom>
        </p:spPr>
      </p:pic>
      <p:pic>
        <p:nvPicPr>
          <p:cNvPr id="5" name="Bildobjekt 4">
            <a:extLst>
              <a:ext uri="{FF2B5EF4-FFF2-40B4-BE49-F238E27FC236}">
                <a16:creationId xmlns:a16="http://schemas.microsoft.com/office/drawing/2014/main" id="{9C36F1A3-41EE-FA66-7BDB-D118CB9B9105}"/>
              </a:ext>
            </a:extLst>
          </p:cNvPr>
          <p:cNvPicPr>
            <a:picLocks noChangeAspect="1"/>
          </p:cNvPicPr>
          <p:nvPr/>
        </p:nvPicPr>
        <p:blipFill>
          <a:blip r:embed="rId3">
            <a:extLst>
              <a:ext uri="{28A0092B-C50C-407E-A947-70E740481C1C}">
                <a14:useLocalDpi xmlns:a14="http://schemas.microsoft.com/office/drawing/2010/main" val="0"/>
              </a:ext>
            </a:extLst>
          </a:blip>
          <a:srcRect t="15182" r="2" b="6559"/>
          <a:stretch/>
        </p:blipFill>
        <p:spPr>
          <a:xfrm>
            <a:off x="7810505" y="3429000"/>
            <a:ext cx="4381494" cy="3429000"/>
          </a:xfrm>
          <a:prstGeom prst="rect">
            <a:avLst/>
          </a:prstGeom>
        </p:spPr>
      </p:pic>
      <p:sp>
        <p:nvSpPr>
          <p:cNvPr id="2" name="Rubrik 1">
            <a:extLst>
              <a:ext uri="{FF2B5EF4-FFF2-40B4-BE49-F238E27FC236}">
                <a16:creationId xmlns:a16="http://schemas.microsoft.com/office/drawing/2014/main" id="{E4ED9881-CE6D-EBEF-9706-3C29843323F3}"/>
              </a:ext>
            </a:extLst>
          </p:cNvPr>
          <p:cNvSpPr>
            <a:spLocks noGrp="1"/>
          </p:cNvSpPr>
          <p:nvPr>
            <p:ph type="title"/>
          </p:nvPr>
        </p:nvSpPr>
        <p:spPr>
          <a:xfrm>
            <a:off x="654921" y="1039129"/>
            <a:ext cx="6382512" cy="822960"/>
          </a:xfrm>
        </p:spPr>
        <p:txBody>
          <a:bodyPr>
            <a:normAutofit/>
          </a:bodyPr>
          <a:lstStyle/>
          <a:p>
            <a:r>
              <a:rPr lang="en-US"/>
              <a:t>Ledare</a:t>
            </a:r>
            <a:endParaRPr lang="sv-SE"/>
          </a:p>
        </p:txBody>
      </p:sp>
      <p:sp>
        <p:nvSpPr>
          <p:cNvPr id="3" name="Platshållare för innehåll 2">
            <a:extLst>
              <a:ext uri="{FF2B5EF4-FFF2-40B4-BE49-F238E27FC236}">
                <a16:creationId xmlns:a16="http://schemas.microsoft.com/office/drawing/2014/main" id="{1A5C2B37-650D-901A-5353-53283A45EE33}"/>
              </a:ext>
            </a:extLst>
          </p:cNvPr>
          <p:cNvSpPr>
            <a:spLocks noGrp="1"/>
          </p:cNvSpPr>
          <p:nvPr>
            <p:ph idx="1"/>
          </p:nvPr>
        </p:nvSpPr>
        <p:spPr>
          <a:xfrm>
            <a:off x="654923" y="1853962"/>
            <a:ext cx="6735613" cy="4164824"/>
          </a:xfrm>
        </p:spPr>
        <p:txBody>
          <a:bodyPr>
            <a:normAutofit/>
          </a:bodyPr>
          <a:lstStyle/>
          <a:p>
            <a:pPr marL="0" indent="0">
              <a:lnSpc>
                <a:spcPct val="110000"/>
              </a:lnSpc>
              <a:buNone/>
            </a:pPr>
            <a:r>
              <a:rPr lang="sv-SE" dirty="0"/>
              <a:t>Inom den katolska kyrkan är påven den högsta ledaren och ses som Jesu</a:t>
            </a:r>
            <a:r>
              <a:rPr lang="en-US" dirty="0"/>
              <a:t>s efterträdare tills han kommer tillbaka</a:t>
            </a:r>
            <a:r>
              <a:rPr lang="sv-SE" dirty="0"/>
              <a:t> på jorden. Han styr kyrkan och </a:t>
            </a:r>
            <a:r>
              <a:rPr lang="en-US" dirty="0" err="1"/>
              <a:t>talar</a:t>
            </a:r>
            <a:r>
              <a:rPr lang="sv-SE" dirty="0"/>
              <a:t> om rätt tro. Katolska kyrkan är välorganiserad med biskopar, präster och diakoner under påvens ledning. I protestantiska kyrkor finns det ingen gemensam ledare. Varje kyrka eller </a:t>
            </a:r>
            <a:r>
              <a:rPr lang="en-US" dirty="0" err="1"/>
              <a:t>församling</a:t>
            </a:r>
            <a:r>
              <a:rPr lang="en-US" dirty="0"/>
              <a:t> </a:t>
            </a:r>
            <a:r>
              <a:rPr lang="sv-SE" dirty="0"/>
              <a:t>har sin egen ledning, ofta med pastorer eller biskopar, och </a:t>
            </a:r>
            <a:r>
              <a:rPr lang="en-US" dirty="0" err="1"/>
              <a:t>säger</a:t>
            </a:r>
            <a:r>
              <a:rPr lang="sv-SE" dirty="0"/>
              <a:t> att alla troende är lika inför Gud. Ortodoxa kyrkor leds av flera patriarker som styr sina egna kyrkor, och ingen har all makt. De samarbetar och delar samma tro och traditioner. Trots skillnaderna i ledarskap har alla kyrkor samma mål</a:t>
            </a:r>
            <a:r>
              <a:rPr lang="en-US" dirty="0"/>
              <a:t>,</a:t>
            </a:r>
            <a:r>
              <a:rPr lang="sv-SE" dirty="0"/>
              <a:t> att vägleda människor i tron.</a:t>
            </a:r>
          </a:p>
          <a:p>
            <a:pPr marL="0" indent="0">
              <a:lnSpc>
                <a:spcPct val="110000"/>
              </a:lnSpc>
              <a:buNone/>
            </a:pPr>
            <a:endParaRPr lang="sv-SE" dirty="0"/>
          </a:p>
        </p:txBody>
      </p:sp>
      <p:cxnSp>
        <p:nvCxnSpPr>
          <p:cNvPr id="20" name="Straight Connector 19">
            <a:extLst>
              <a:ext uri="{FF2B5EF4-FFF2-40B4-BE49-F238E27FC236}">
                <a16:creationId xmlns:a16="http://schemas.microsoft.com/office/drawing/2014/main" id="{A1DB5636-7209-441D-A20B-2A24C54D5CD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1323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26747129"/>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8" name="Rectangle 17">
            <a:extLst>
              <a:ext uri="{FF2B5EF4-FFF2-40B4-BE49-F238E27FC236}">
                <a16:creationId xmlns:a16="http://schemas.microsoft.com/office/drawing/2014/main" id="{744CAA32-F237-419C-A2DD-43C28D920D3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Bildobjekt 5">
            <a:extLst>
              <a:ext uri="{FF2B5EF4-FFF2-40B4-BE49-F238E27FC236}">
                <a16:creationId xmlns:a16="http://schemas.microsoft.com/office/drawing/2014/main" id="{F1C8CC01-8DD9-51CB-4837-6BD994710B9B}"/>
              </a:ext>
            </a:extLst>
          </p:cNvPr>
          <p:cNvPicPr>
            <a:picLocks noChangeAspect="1"/>
          </p:cNvPicPr>
          <p:nvPr/>
        </p:nvPicPr>
        <p:blipFill>
          <a:blip r:embed="rId2">
            <a:extLst>
              <a:ext uri="{28A0092B-C50C-407E-A947-70E740481C1C}">
                <a14:useLocalDpi xmlns:a14="http://schemas.microsoft.com/office/drawing/2010/main" val="0"/>
              </a:ext>
            </a:extLst>
          </a:blip>
          <a:srcRect l="22002" r="24353"/>
          <a:stretch/>
        </p:blipFill>
        <p:spPr>
          <a:xfrm>
            <a:off x="20" y="10"/>
            <a:ext cx="3270173" cy="3428990"/>
          </a:xfrm>
          <a:prstGeom prst="rect">
            <a:avLst/>
          </a:prstGeom>
        </p:spPr>
      </p:pic>
      <p:pic>
        <p:nvPicPr>
          <p:cNvPr id="4" name="Bildobjekt 3">
            <a:extLst>
              <a:ext uri="{FF2B5EF4-FFF2-40B4-BE49-F238E27FC236}">
                <a16:creationId xmlns:a16="http://schemas.microsoft.com/office/drawing/2014/main" id="{B281FBD6-CC4C-82F2-5D3C-753C2092A489}"/>
              </a:ext>
            </a:extLst>
          </p:cNvPr>
          <p:cNvPicPr>
            <a:picLocks noChangeAspect="1"/>
          </p:cNvPicPr>
          <p:nvPr/>
        </p:nvPicPr>
        <p:blipFill>
          <a:blip r:embed="rId3">
            <a:extLst>
              <a:ext uri="{28A0092B-C50C-407E-A947-70E740481C1C}">
                <a14:useLocalDpi xmlns:a14="http://schemas.microsoft.com/office/drawing/2010/main" val="0"/>
              </a:ext>
            </a:extLst>
          </a:blip>
          <a:srcRect l="5368"/>
          <a:stretch/>
        </p:blipFill>
        <p:spPr>
          <a:xfrm>
            <a:off x="3270194" y="10"/>
            <a:ext cx="3244907" cy="3428990"/>
          </a:xfrm>
          <a:prstGeom prst="rect">
            <a:avLst/>
          </a:prstGeom>
        </p:spPr>
      </p:pic>
      <p:pic>
        <p:nvPicPr>
          <p:cNvPr id="5" name="Bildobjekt 4">
            <a:extLst>
              <a:ext uri="{FF2B5EF4-FFF2-40B4-BE49-F238E27FC236}">
                <a16:creationId xmlns:a16="http://schemas.microsoft.com/office/drawing/2014/main" id="{763BD7A2-822B-F2D5-7090-C63CE8CE8112}"/>
              </a:ext>
            </a:extLst>
          </p:cNvPr>
          <p:cNvPicPr>
            <a:picLocks noChangeAspect="1"/>
          </p:cNvPicPr>
          <p:nvPr/>
        </p:nvPicPr>
        <p:blipFill>
          <a:blip r:embed="rId4">
            <a:extLst>
              <a:ext uri="{28A0092B-C50C-407E-A947-70E740481C1C}">
                <a14:useLocalDpi xmlns:a14="http://schemas.microsoft.com/office/drawing/2010/main" val="0"/>
              </a:ext>
            </a:extLst>
          </a:blip>
          <a:srcRect t="6432" r="2" b="2"/>
          <a:stretch/>
        </p:blipFill>
        <p:spPr>
          <a:xfrm>
            <a:off x="20" y="3429000"/>
            <a:ext cx="6515080" cy="3429000"/>
          </a:xfrm>
          <a:prstGeom prst="rect">
            <a:avLst/>
          </a:prstGeom>
        </p:spPr>
      </p:pic>
      <p:sp>
        <p:nvSpPr>
          <p:cNvPr id="2" name="Rubrik 1">
            <a:extLst>
              <a:ext uri="{FF2B5EF4-FFF2-40B4-BE49-F238E27FC236}">
                <a16:creationId xmlns:a16="http://schemas.microsoft.com/office/drawing/2014/main" id="{8DDB1E00-1FCF-9EEC-CFCE-236CDC7C873B}"/>
              </a:ext>
            </a:extLst>
          </p:cNvPr>
          <p:cNvSpPr>
            <a:spLocks noGrp="1"/>
          </p:cNvSpPr>
          <p:nvPr>
            <p:ph type="title"/>
          </p:nvPr>
        </p:nvSpPr>
        <p:spPr>
          <a:xfrm>
            <a:off x="7382656" y="1371600"/>
            <a:ext cx="4148354" cy="1097280"/>
          </a:xfrm>
        </p:spPr>
        <p:txBody>
          <a:bodyPr>
            <a:normAutofit/>
          </a:bodyPr>
          <a:lstStyle/>
          <a:p>
            <a:r>
              <a:rPr lang="en-US" sz="3600"/>
              <a:t>Gudstjänsten</a:t>
            </a:r>
            <a:endParaRPr lang="sv-SE" sz="3600"/>
          </a:p>
        </p:txBody>
      </p:sp>
      <p:sp>
        <p:nvSpPr>
          <p:cNvPr id="3" name="Platshållare för innehåll 2">
            <a:extLst>
              <a:ext uri="{FF2B5EF4-FFF2-40B4-BE49-F238E27FC236}">
                <a16:creationId xmlns:a16="http://schemas.microsoft.com/office/drawing/2014/main" id="{9D1212EF-A85B-1863-D70A-D11556599C3F}"/>
              </a:ext>
            </a:extLst>
          </p:cNvPr>
          <p:cNvSpPr>
            <a:spLocks noGrp="1"/>
          </p:cNvSpPr>
          <p:nvPr>
            <p:ph idx="1"/>
          </p:nvPr>
        </p:nvSpPr>
        <p:spPr>
          <a:xfrm>
            <a:off x="6948920" y="2282289"/>
            <a:ext cx="4582089" cy="4193474"/>
          </a:xfrm>
        </p:spPr>
        <p:txBody>
          <a:bodyPr>
            <a:noAutofit/>
          </a:bodyPr>
          <a:lstStyle/>
          <a:p>
            <a:pPr marL="0" indent="0">
              <a:lnSpc>
                <a:spcPct val="110000"/>
              </a:lnSpc>
              <a:buNone/>
            </a:pPr>
            <a:r>
              <a:rPr lang="sv-SE" sz="1400"/>
              <a:t>Gudstjänster är viktiga i alla tre kristna inriktningar, men de ser lite olika ut.</a:t>
            </a:r>
            <a:r>
              <a:rPr lang="en-US" sz="1400"/>
              <a:t> </a:t>
            </a:r>
            <a:r>
              <a:rPr lang="sv-SE" sz="1400"/>
              <a:t>I den katolska kyrkan är gudstjänsten, som kallas mässa, högtidlig och har nattvarden som den viktigaste delen. Det finns mycket symbolik, som tända ljus och rökelse, och prästen leder ceremonin.</a:t>
            </a:r>
            <a:r>
              <a:rPr lang="en-US" sz="1400"/>
              <a:t> </a:t>
            </a:r>
            <a:r>
              <a:rPr lang="sv-SE" sz="1400"/>
              <a:t>I protestantiska kyrkor är gudstjänsterna ofta enklare. Fokus ligger på predikan, där man talar om Bibeln och hur den kan kopplas till livet. Sång och musik är också en viktig del.</a:t>
            </a:r>
            <a:r>
              <a:rPr lang="en-US" sz="1400"/>
              <a:t> </a:t>
            </a:r>
            <a:r>
              <a:rPr lang="sv-SE" sz="1400"/>
              <a:t>I ortodoxa kyrkor är gudstjänsterna väldigt traditionella och fyllda med sång, böner och ikoner. Rökelse används ofta, och gudstjänsterna kan vara långa. Nattvarden är också central i den ortodoxa gudstjänsten.</a:t>
            </a:r>
            <a:r>
              <a:rPr lang="en-US" sz="1400"/>
              <a:t> </a:t>
            </a:r>
            <a:r>
              <a:rPr lang="sv-SE" sz="1400"/>
              <a:t>Trots skillnaderna är gudstjänster ett sätt för alla tre att komma närmare Gud och fira sin tro.</a:t>
            </a:r>
          </a:p>
          <a:p>
            <a:pPr marL="0" indent="0">
              <a:lnSpc>
                <a:spcPct val="110000"/>
              </a:lnSpc>
              <a:buNone/>
            </a:pPr>
            <a:endParaRPr lang="sv-SE" sz="1400"/>
          </a:p>
          <a:p>
            <a:pPr marL="0" indent="0">
              <a:lnSpc>
                <a:spcPct val="110000"/>
              </a:lnSpc>
              <a:buNone/>
            </a:pPr>
            <a:endParaRPr lang="sv-SE" sz="1400"/>
          </a:p>
        </p:txBody>
      </p:sp>
      <p:cxnSp>
        <p:nvCxnSpPr>
          <p:cNvPr id="20" name="Straight Connector 19">
            <a:extLst>
              <a:ext uri="{FF2B5EF4-FFF2-40B4-BE49-F238E27FC236}">
                <a16:creationId xmlns:a16="http://schemas.microsoft.com/office/drawing/2014/main" id="{DD33F158-82E5-49FE-A6C0-3846AD9914C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435872" y="1031001"/>
            <a:ext cx="978862" cy="0"/>
          </a:xfrm>
          <a:prstGeom prst="line">
            <a:avLst/>
          </a:prstGeom>
          <a:ln w="76200"/>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121447640"/>
      </p:ext>
    </p:extLst>
  </p:cSld>
  <p:clrMapOvr>
    <a:masterClrMapping/>
  </p:clrMapOvr>
  <p:transition spd="slow">
    <p:push dir="u"/>
  </p:transition>
</p:sld>
</file>

<file path=ppt/theme/theme1.xml><?xml version="1.0" encoding="utf-8"?>
<a:theme xmlns:a="http://schemas.openxmlformats.org/drawingml/2006/main" name="DashVTI">
  <a:themeElements>
    <a:clrScheme name="AnalogousFromLightSeedRightStep">
      <a:dk1>
        <a:srgbClr val="000000"/>
      </a:dk1>
      <a:lt1>
        <a:srgbClr val="FFFFFF"/>
      </a:lt1>
      <a:dk2>
        <a:srgbClr val="243141"/>
      </a:dk2>
      <a:lt2>
        <a:srgbClr val="E2E3E8"/>
      </a:lt2>
      <a:accent1>
        <a:srgbClr val="AAA180"/>
      </a:accent1>
      <a:accent2>
        <a:srgbClr val="9CA671"/>
      </a:accent2>
      <a:accent3>
        <a:srgbClr val="8FA880"/>
      </a:accent3>
      <a:accent4>
        <a:srgbClr val="76AD78"/>
      </a:accent4>
      <a:accent5>
        <a:srgbClr val="81AB94"/>
      </a:accent5>
      <a:accent6>
        <a:srgbClr val="74AAA2"/>
      </a:accent6>
      <a:hlink>
        <a:srgbClr val="6978AE"/>
      </a:hlink>
      <a:folHlink>
        <a:srgbClr val="7F7F7F"/>
      </a:folHlink>
    </a:clrScheme>
    <a:fontScheme name="grandview display">
      <a:majorFont>
        <a:latin typeface="Grandview Display"/>
        <a:ea typeface=""/>
        <a:cs typeface=""/>
      </a:majorFont>
      <a:minorFont>
        <a:latin typeface="Grandview Display"/>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DashVTI" id="{0A75137F-CDEB-4E94-A788-9D255EBE1B91}" vid="{DE9A6A09-5855-45A3-8E99-4290ED24057C}"/>
    </a:ext>
  </a:extLst>
</a:theme>
</file>

<file path=docProps/app.xml><?xml version="1.0" encoding="utf-8"?>
<Properties xmlns="http://schemas.openxmlformats.org/officeDocument/2006/extended-properties" xmlns:vt="http://schemas.openxmlformats.org/officeDocument/2006/docPropsVTypes">
  <TotalTime>25</TotalTime>
  <Words>8</Words>
  <Application>Microsoft Office PowerPoint</Application>
  <PresentationFormat>Bredbild</PresentationFormat>
  <Paragraphs>5</Paragraphs>
  <Slides>13</Slides>
  <Notes>0</Notes>
  <HiddenSlides>0</HiddenSlides>
  <MMClips>0</MMClips>
  <ScaleCrop>false</ScaleCrop>
  <HeadingPairs>
    <vt:vector size="4" baseType="variant">
      <vt:variant>
        <vt:lpstr>Tema</vt:lpstr>
      </vt:variant>
      <vt:variant>
        <vt:i4>1</vt:i4>
      </vt:variant>
      <vt:variant>
        <vt:lpstr>Bildrubriker</vt:lpstr>
      </vt:variant>
      <vt:variant>
        <vt:i4>13</vt:i4>
      </vt:variant>
    </vt:vector>
  </HeadingPairs>
  <TitlesOfParts>
    <vt:vector size="14" baseType="lpstr">
      <vt:lpstr>DashVTI</vt:lpstr>
      <vt:lpstr>Kristendomens inriktningar</vt:lpstr>
      <vt:lpstr>Likheter mellan inriktningarna</vt:lpstr>
      <vt:lpstr>Jesus Kristus</vt:lpstr>
      <vt:lpstr>Bibeln</vt:lpstr>
      <vt:lpstr>Högtider</vt:lpstr>
      <vt:lpstr>Skildnader</vt:lpstr>
      <vt:lpstr>Sakrament</vt:lpstr>
      <vt:lpstr>Ledare</vt:lpstr>
      <vt:lpstr>Gudstjänsten</vt:lpstr>
      <vt:lpstr>Slutsatser</vt:lpstr>
      <vt:lpstr>Varför finns det likheter och skillnader?</vt:lpstr>
      <vt:lpstr>De tio Budorden</vt:lpstr>
      <vt:lpstr>Slut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Kristendomens inriktningar</dc:title>
  <dc:creator>Elliot Nilsson</dc:creator>
  <cp:lastModifiedBy>Elliot Nilsson</cp:lastModifiedBy>
  <cp:revision>9</cp:revision>
  <dcterms:created xsi:type="dcterms:W3CDTF">2024-11-19T07:31:29Z</dcterms:created>
  <dcterms:modified xsi:type="dcterms:W3CDTF">2024-12-02T12:16:42Z</dcterms:modified>
</cp:coreProperties>
</file>