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B7CDC8-012D-4775-87EC-042F2144AB39}" v="6" dt="2024-05-27T11:02:18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iot Nilsson" userId="16987869-fbd9-4ac9-bc1d-5b92a21679a0" providerId="ADAL" clId="{B0B7CDC8-012D-4775-87EC-042F2144AB39}"/>
    <pc:docChg chg="undo custSel modSld">
      <pc:chgData name="Elliot Nilsson" userId="16987869-fbd9-4ac9-bc1d-5b92a21679a0" providerId="ADAL" clId="{B0B7CDC8-012D-4775-87EC-042F2144AB39}" dt="2024-05-27T11:03:52.846" v="77" actId="14100"/>
      <pc:docMkLst>
        <pc:docMk/>
      </pc:docMkLst>
      <pc:sldChg chg="addSp delSp modSp mod setBg delDesignElem">
        <pc:chgData name="Elliot Nilsson" userId="16987869-fbd9-4ac9-bc1d-5b92a21679a0" providerId="ADAL" clId="{B0B7CDC8-012D-4775-87EC-042F2144AB39}" dt="2024-05-27T11:03:52.846" v="77" actId="14100"/>
        <pc:sldMkLst>
          <pc:docMk/>
          <pc:sldMk cId="1136699849" sldId="256"/>
        </pc:sldMkLst>
        <pc:spChg chg="mod">
          <ac:chgData name="Elliot Nilsson" userId="16987869-fbd9-4ac9-bc1d-5b92a21679a0" providerId="ADAL" clId="{B0B7CDC8-012D-4775-87EC-042F2144AB39}" dt="2024-05-27T11:02:32.606" v="67" actId="1076"/>
          <ac:spMkLst>
            <pc:docMk/>
            <pc:sldMk cId="1136699849" sldId="256"/>
            <ac:spMk id="2" creationId="{81513D80-4AA7-4614-9F98-61B0A742B1A0}"/>
          </ac:spMkLst>
        </pc:spChg>
        <pc:spChg chg="add del">
          <ac:chgData name="Elliot Nilsson" userId="16987869-fbd9-4ac9-bc1d-5b92a21679a0" providerId="ADAL" clId="{B0B7CDC8-012D-4775-87EC-042F2144AB39}" dt="2024-05-27T10:58:48.200" v="32" actId="26606"/>
          <ac:spMkLst>
            <pc:docMk/>
            <pc:sldMk cId="1136699849" sldId="256"/>
            <ac:spMk id="23" creationId="{BACC6370-2D7E-4714-9D71-7542949D7D5D}"/>
          </ac:spMkLst>
        </pc:spChg>
        <pc:spChg chg="add del">
          <ac:chgData name="Elliot Nilsson" userId="16987869-fbd9-4ac9-bc1d-5b92a21679a0" providerId="ADAL" clId="{B0B7CDC8-012D-4775-87EC-042F2144AB39}" dt="2024-05-27T10:58:48.200" v="32" actId="26606"/>
          <ac:spMkLst>
            <pc:docMk/>
            <pc:sldMk cId="1136699849" sldId="256"/>
            <ac:spMk id="25" creationId="{F68B3F68-107C-434F-AA38-110D5EA91B85}"/>
          </ac:spMkLst>
        </pc:spChg>
        <pc:spChg chg="add del">
          <ac:chgData name="Elliot Nilsson" userId="16987869-fbd9-4ac9-bc1d-5b92a21679a0" providerId="ADAL" clId="{B0B7CDC8-012D-4775-87EC-042F2144AB39}" dt="2024-05-27T10:58:48.200" v="32" actId="26606"/>
          <ac:spMkLst>
            <pc:docMk/>
            <pc:sldMk cId="1136699849" sldId="256"/>
            <ac:spMk id="27" creationId="{AAD0DBB9-1A4B-4391-81D4-CB19F9AB918A}"/>
          </ac:spMkLst>
        </pc:spChg>
        <pc:spChg chg="add del">
          <ac:chgData name="Elliot Nilsson" userId="16987869-fbd9-4ac9-bc1d-5b92a21679a0" providerId="ADAL" clId="{B0B7CDC8-012D-4775-87EC-042F2144AB39}" dt="2024-05-27T10:58:48.200" v="32" actId="26606"/>
          <ac:spMkLst>
            <pc:docMk/>
            <pc:sldMk cId="1136699849" sldId="256"/>
            <ac:spMk id="29" creationId="{063BBA22-50EA-4C4D-BE05-F1CE4E63AA56}"/>
          </ac:spMkLst>
        </pc:spChg>
        <pc:spChg chg="add del">
          <ac:chgData name="Elliot Nilsson" userId="16987869-fbd9-4ac9-bc1d-5b92a21679a0" providerId="ADAL" clId="{B0B7CDC8-012D-4775-87EC-042F2144AB39}" dt="2024-05-27T10:58:50.095" v="34" actId="26606"/>
          <ac:spMkLst>
            <pc:docMk/>
            <pc:sldMk cId="1136699849" sldId="256"/>
            <ac:spMk id="31" creationId="{43F8A58B-5155-44CE-A5FF-7647B47D0A7A}"/>
          </ac:spMkLst>
        </pc:spChg>
        <pc:spChg chg="add del">
          <ac:chgData name="Elliot Nilsson" userId="16987869-fbd9-4ac9-bc1d-5b92a21679a0" providerId="ADAL" clId="{B0B7CDC8-012D-4775-87EC-042F2144AB39}" dt="2024-05-27T10:58:50.095" v="34" actId="26606"/>
          <ac:spMkLst>
            <pc:docMk/>
            <pc:sldMk cId="1136699849" sldId="256"/>
            <ac:spMk id="32" creationId="{BACC6370-2D7E-4714-9D71-7542949D7D5D}"/>
          </ac:spMkLst>
        </pc:spChg>
        <pc:spChg chg="add del">
          <ac:chgData name="Elliot Nilsson" userId="16987869-fbd9-4ac9-bc1d-5b92a21679a0" providerId="ADAL" clId="{B0B7CDC8-012D-4775-87EC-042F2144AB39}" dt="2024-05-27T10:58:50.095" v="34" actId="26606"/>
          <ac:spMkLst>
            <pc:docMk/>
            <pc:sldMk cId="1136699849" sldId="256"/>
            <ac:spMk id="33" creationId="{443F2ACA-E6D6-4028-82DD-F03C262D5DE6}"/>
          </ac:spMkLst>
        </pc:spChg>
        <pc:spChg chg="add del">
          <ac:chgData name="Elliot Nilsson" userId="16987869-fbd9-4ac9-bc1d-5b92a21679a0" providerId="ADAL" clId="{B0B7CDC8-012D-4775-87EC-042F2144AB39}" dt="2024-05-27T10:58:50.095" v="34" actId="26606"/>
          <ac:spMkLst>
            <pc:docMk/>
            <pc:sldMk cId="1136699849" sldId="256"/>
            <ac:spMk id="34" creationId="{256B2C21-A230-48C0-8DF1-C46611373C44}"/>
          </ac:spMkLst>
        </pc:spChg>
        <pc:spChg chg="add del">
          <ac:chgData name="Elliot Nilsson" userId="16987869-fbd9-4ac9-bc1d-5b92a21679a0" providerId="ADAL" clId="{B0B7CDC8-012D-4775-87EC-042F2144AB39}" dt="2024-05-27T10:58:50.095" v="34" actId="26606"/>
          <ac:spMkLst>
            <pc:docMk/>
            <pc:sldMk cId="1136699849" sldId="256"/>
            <ac:spMk id="35" creationId="{3847E18C-932D-4C95-AABA-FEC7C9499AD7}"/>
          </ac:spMkLst>
        </pc:spChg>
        <pc:spChg chg="add del">
          <ac:chgData name="Elliot Nilsson" userId="16987869-fbd9-4ac9-bc1d-5b92a21679a0" providerId="ADAL" clId="{B0B7CDC8-012D-4775-87EC-042F2144AB39}" dt="2024-05-27T10:58:50.095" v="34" actId="26606"/>
          <ac:spMkLst>
            <pc:docMk/>
            <pc:sldMk cId="1136699849" sldId="256"/>
            <ac:spMk id="36" creationId="{3150CB11-0C61-439E-910F-5787759E72A0}"/>
          </ac:spMkLst>
        </pc:spChg>
        <pc:spChg chg="add del">
          <ac:chgData name="Elliot Nilsson" userId="16987869-fbd9-4ac9-bc1d-5b92a21679a0" providerId="ADAL" clId="{B0B7CDC8-012D-4775-87EC-042F2144AB39}" dt="2024-05-27T10:58:57.041" v="36" actId="26606"/>
          <ac:spMkLst>
            <pc:docMk/>
            <pc:sldMk cId="1136699849" sldId="256"/>
            <ac:spMk id="38" creationId="{9D8233B0-41B5-4D9A-AEEC-13DB66A8C9B5}"/>
          </ac:spMkLst>
        </pc:spChg>
        <pc:spChg chg="del">
          <ac:chgData name="Elliot Nilsson" userId="16987869-fbd9-4ac9-bc1d-5b92a21679a0" providerId="ADAL" clId="{B0B7CDC8-012D-4775-87EC-042F2144AB39}" dt="2024-05-27T10:58:40.639" v="30"/>
          <ac:spMkLst>
            <pc:docMk/>
            <pc:sldMk cId="1136699849" sldId="256"/>
            <ac:spMk id="40" creationId="{928F64C6-FE22-4FC1-A763-DFCC514811BD}"/>
          </ac:spMkLst>
        </pc:spChg>
        <pc:spChg chg="add del">
          <ac:chgData name="Elliot Nilsson" userId="16987869-fbd9-4ac9-bc1d-5b92a21679a0" providerId="ADAL" clId="{B0B7CDC8-012D-4775-87EC-042F2144AB39}" dt="2024-05-27T10:58:57.041" v="36" actId="26606"/>
          <ac:spMkLst>
            <pc:docMk/>
            <pc:sldMk cId="1136699849" sldId="256"/>
            <ac:spMk id="43" creationId="{E659831F-0D9A-4C63-9EBB-8435B85A440F}"/>
          </ac:spMkLst>
        </pc:spChg>
        <pc:spChg chg="add del">
          <ac:chgData name="Elliot Nilsson" userId="16987869-fbd9-4ac9-bc1d-5b92a21679a0" providerId="ADAL" clId="{B0B7CDC8-012D-4775-87EC-042F2144AB39}" dt="2024-05-27T10:59:29.446" v="38" actId="26606"/>
          <ac:spMkLst>
            <pc:docMk/>
            <pc:sldMk cId="1136699849" sldId="256"/>
            <ac:spMk id="45" creationId="{A7AE9375-4664-4DB2-922D-2782A6E439AC}"/>
          </ac:spMkLst>
        </pc:spChg>
        <pc:spChg chg="add">
          <ac:chgData name="Elliot Nilsson" userId="16987869-fbd9-4ac9-bc1d-5b92a21679a0" providerId="ADAL" clId="{B0B7CDC8-012D-4775-87EC-042F2144AB39}" dt="2024-05-27T10:59:29.483" v="39" actId="26606"/>
          <ac:spMkLst>
            <pc:docMk/>
            <pc:sldMk cId="1136699849" sldId="256"/>
            <ac:spMk id="49" creationId="{02472DE8-E58B-4D56-BA61-C69C601DC760}"/>
          </ac:spMkLst>
        </pc:spChg>
        <pc:spChg chg="add">
          <ac:chgData name="Elliot Nilsson" userId="16987869-fbd9-4ac9-bc1d-5b92a21679a0" providerId="ADAL" clId="{B0B7CDC8-012D-4775-87EC-042F2144AB39}" dt="2024-05-27T10:59:29.483" v="39" actId="26606"/>
          <ac:spMkLst>
            <pc:docMk/>
            <pc:sldMk cId="1136699849" sldId="256"/>
            <ac:spMk id="50" creationId="{0183ACFC-B25E-402F-BBD8-E42034CDD49A}"/>
          </ac:spMkLst>
        </pc:spChg>
        <pc:spChg chg="add">
          <ac:chgData name="Elliot Nilsson" userId="16987869-fbd9-4ac9-bc1d-5b92a21679a0" providerId="ADAL" clId="{B0B7CDC8-012D-4775-87EC-042F2144AB39}" dt="2024-05-27T10:59:29.483" v="39" actId="26606"/>
          <ac:spMkLst>
            <pc:docMk/>
            <pc:sldMk cId="1136699849" sldId="256"/>
            <ac:spMk id="51" creationId="{3501A971-CEBD-4E4B-8529-3BB4F4100CD6}"/>
          </ac:spMkLst>
        </pc:spChg>
        <pc:grpChg chg="add del">
          <ac:chgData name="Elliot Nilsson" userId="16987869-fbd9-4ac9-bc1d-5b92a21679a0" providerId="ADAL" clId="{B0B7CDC8-012D-4775-87EC-042F2144AB39}" dt="2024-05-27T10:58:57.041" v="36" actId="26606"/>
          <ac:grpSpMkLst>
            <pc:docMk/>
            <pc:sldMk cId="1136699849" sldId="256"/>
            <ac:grpSpMk id="39" creationId="{28FAF094-D087-493F-8DF9-A486C2D6BBAA}"/>
          </ac:grpSpMkLst>
        </pc:grpChg>
        <pc:picChg chg="add mod">
          <ac:chgData name="Elliot Nilsson" userId="16987869-fbd9-4ac9-bc1d-5b92a21679a0" providerId="ADAL" clId="{B0B7CDC8-012D-4775-87EC-042F2144AB39}" dt="2024-05-27T11:03:40.873" v="75" actId="14100"/>
          <ac:picMkLst>
            <pc:docMk/>
            <pc:sldMk cId="1136699849" sldId="256"/>
            <ac:picMk id="4" creationId="{046F4565-2651-476E-08CF-57B4F413C4E7}"/>
          </ac:picMkLst>
        </pc:picChg>
        <pc:picChg chg="mod">
          <ac:chgData name="Elliot Nilsson" userId="16987869-fbd9-4ac9-bc1d-5b92a21679a0" providerId="ADAL" clId="{B0B7CDC8-012D-4775-87EC-042F2144AB39}" dt="2024-05-27T11:02:41.145" v="68" actId="14100"/>
          <ac:picMkLst>
            <pc:docMk/>
            <pc:sldMk cId="1136699849" sldId="256"/>
            <ac:picMk id="5" creationId="{9BF3F49F-E3ED-1301-FC32-7717A0390853}"/>
          </ac:picMkLst>
        </pc:picChg>
        <pc:picChg chg="mod">
          <ac:chgData name="Elliot Nilsson" userId="16987869-fbd9-4ac9-bc1d-5b92a21679a0" providerId="ADAL" clId="{B0B7CDC8-012D-4775-87EC-042F2144AB39}" dt="2024-05-27T11:03:52.846" v="77" actId="14100"/>
          <ac:picMkLst>
            <pc:docMk/>
            <pc:sldMk cId="1136699849" sldId="256"/>
            <ac:picMk id="9" creationId="{EB3A37C8-DE6D-6901-30A1-4FC1883055D8}"/>
          </ac:picMkLst>
        </pc:picChg>
        <pc:picChg chg="mod ord">
          <ac:chgData name="Elliot Nilsson" userId="16987869-fbd9-4ac9-bc1d-5b92a21679a0" providerId="ADAL" clId="{B0B7CDC8-012D-4775-87EC-042F2144AB39}" dt="2024-05-27T11:03:01.843" v="71" actId="14100"/>
          <ac:picMkLst>
            <pc:docMk/>
            <pc:sldMk cId="1136699849" sldId="256"/>
            <ac:picMk id="11" creationId="{9392ECBF-9090-98C9-6287-BF06DF39090D}"/>
          </ac:picMkLst>
        </pc:picChg>
        <pc:picChg chg="mod modVis">
          <ac:chgData name="Elliot Nilsson" userId="16987869-fbd9-4ac9-bc1d-5b92a21679a0" providerId="ADAL" clId="{B0B7CDC8-012D-4775-87EC-042F2144AB39}" dt="2024-05-27T11:02:48.488" v="69" actId="14100"/>
          <ac:picMkLst>
            <pc:docMk/>
            <pc:sldMk cId="1136699849" sldId="256"/>
            <ac:picMk id="13" creationId="{CB0CA04B-965A-F69D-1507-E8575495496B}"/>
          </ac:picMkLst>
        </pc:picChg>
        <pc:picChg chg="mod">
          <ac:chgData name="Elliot Nilsson" userId="16987869-fbd9-4ac9-bc1d-5b92a21679a0" providerId="ADAL" clId="{B0B7CDC8-012D-4775-87EC-042F2144AB39}" dt="2024-05-27T11:03:14.135" v="73" actId="14100"/>
          <ac:picMkLst>
            <pc:docMk/>
            <pc:sldMk cId="1136699849" sldId="256"/>
            <ac:picMk id="16" creationId="{8FA217DD-A4D4-8168-2015-D100D6DCFC93}"/>
          </ac:picMkLst>
        </pc:picChg>
        <pc:picChg chg="mod">
          <ac:chgData name="Elliot Nilsson" userId="16987869-fbd9-4ac9-bc1d-5b92a21679a0" providerId="ADAL" clId="{B0B7CDC8-012D-4775-87EC-042F2144AB39}" dt="2024-05-27T11:03:28.324" v="74" actId="14100"/>
          <ac:picMkLst>
            <pc:docMk/>
            <pc:sldMk cId="1136699849" sldId="256"/>
            <ac:picMk id="18" creationId="{BDDF7451-90D0-3363-74D1-A1C846F3433C}"/>
          </ac:picMkLst>
        </pc:picChg>
        <pc:cxnChg chg="del">
          <ac:chgData name="Elliot Nilsson" userId="16987869-fbd9-4ac9-bc1d-5b92a21679a0" providerId="ADAL" clId="{B0B7CDC8-012D-4775-87EC-042F2144AB39}" dt="2024-05-27T10:58:40.639" v="30"/>
          <ac:cxnSpMkLst>
            <pc:docMk/>
            <pc:sldMk cId="1136699849" sldId="256"/>
            <ac:cxnSpMk id="42" creationId="{5C34627B-48E6-4F4D-B843-97717A86B490}"/>
          </ac:cxnSpMkLst>
        </pc:cxnChg>
        <pc:cxnChg chg="add del">
          <ac:chgData name="Elliot Nilsson" userId="16987869-fbd9-4ac9-bc1d-5b92a21679a0" providerId="ADAL" clId="{B0B7CDC8-012D-4775-87EC-042F2144AB39}" dt="2024-05-27T10:59:29.446" v="38" actId="26606"/>
          <ac:cxnSpMkLst>
            <pc:docMk/>
            <pc:sldMk cId="1136699849" sldId="256"/>
            <ac:cxnSpMk id="46" creationId="{EE504C98-6397-41C1-A8D8-2D9C4ED307E0}"/>
          </ac:cxnSpMkLst>
        </pc:cxnChg>
        <pc:cxnChg chg="add del">
          <ac:chgData name="Elliot Nilsson" userId="16987869-fbd9-4ac9-bc1d-5b92a21679a0" providerId="ADAL" clId="{B0B7CDC8-012D-4775-87EC-042F2144AB39}" dt="2024-05-27T10:59:29.446" v="38" actId="26606"/>
          <ac:cxnSpMkLst>
            <pc:docMk/>
            <pc:sldMk cId="1136699849" sldId="256"/>
            <ac:cxnSpMk id="47" creationId="{17C2F6CE-0CF2-4DDD-85F5-96799A328F15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2B82C2-9844-4808-7785-A2250EAAE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61C7F57-8680-D750-A56E-E2C640F7A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3F5268D-F997-13FA-5550-83A961C44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66F2-AF12-4963-8374-95634D22C02B}" type="datetimeFigureOut">
              <a:rPr lang="sv-SE" smtClean="0"/>
              <a:t>2024-05-27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2DE9BF-FCE9-B1D7-AD8D-48A5D80C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611C231-A7C3-2B3C-8B7F-C971D5009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48FF-47F5-4CAA-B32D-035282065D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1129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5DC4CC-5D73-B01B-9B2A-4C8FC4B92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A3C347E-20BE-A7EE-93E2-EF91C873A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8B27CE-65EC-1352-031B-1F6945047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66F2-AF12-4963-8374-95634D22C02B}" type="datetimeFigureOut">
              <a:rPr lang="sv-SE" smtClean="0"/>
              <a:t>2024-05-27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D4EF2C5-3819-1C96-611F-12C9A8155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007B3B6-2CD3-3B9A-AFAF-89671A3D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48FF-47F5-4CAA-B32D-035282065D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32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5A302F5-C2C8-EA26-6C5F-DF20119C05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C38607C-2ED7-0560-A0A9-85E83CAAA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341160-B356-D2FD-C1B5-F438F0E8B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66F2-AF12-4963-8374-95634D22C02B}" type="datetimeFigureOut">
              <a:rPr lang="sv-SE" smtClean="0"/>
              <a:t>2024-05-27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C3A891-B353-C39E-80F9-7996ABC4C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A27C023-A12D-BBCC-C422-DCA9AA56A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48FF-47F5-4CAA-B32D-035282065D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542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990FF2-2EE0-A969-DCC3-41B406353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84F28D-0037-173C-213A-908C08C42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C7DCCC4-ADC4-5FAF-1FF5-EAA2982FB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66F2-AF12-4963-8374-95634D22C02B}" type="datetimeFigureOut">
              <a:rPr lang="sv-SE" smtClean="0"/>
              <a:t>2024-05-27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DCAEC0-1C54-D10C-8514-38008376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00EBC18-DD0E-A780-8540-4D74ED21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48FF-47F5-4CAA-B32D-035282065D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247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869C8B-9593-00C5-3A43-3EA7323E8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50178D5-4987-C7B7-D315-963302898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DA592D6-5A0F-47E5-8BC6-20CFD040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66F2-AF12-4963-8374-95634D22C02B}" type="datetimeFigureOut">
              <a:rPr lang="sv-SE" smtClean="0"/>
              <a:t>2024-05-27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B366071-7B08-16F6-9575-CD48DA481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6D00D4A-651B-C5C1-6F0B-5FBD350B4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48FF-47F5-4CAA-B32D-035282065D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827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191CE6-039A-D12B-3A45-ADF71D72F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912270-ADBE-B4DE-2686-0401D00B0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6B35822-CD6A-92F2-1D08-901D38D51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D3FE279-3DAD-DB67-8E0C-19BA58D63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66F2-AF12-4963-8374-95634D22C02B}" type="datetimeFigureOut">
              <a:rPr lang="sv-SE" smtClean="0"/>
              <a:t>2024-05-27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54D52E6-0DF7-22B6-A48A-6AB29FF6A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7B4EB58-40E3-F244-5CE1-7243BB2D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48FF-47F5-4CAA-B32D-035282065D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337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A1EF58-A2A8-0C23-E423-DDC58B7C9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0FFE3C0-9156-1E8F-287E-5DC6993D2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11A63F5-4349-22B6-506C-7DE8AE0D2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93C5361-34AD-511B-6734-81C53F872D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59091E2-C6DB-8FCE-D9AD-DDFE3D17A7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57B3AD6-778C-5627-BCFB-98356409B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66F2-AF12-4963-8374-95634D22C02B}" type="datetimeFigureOut">
              <a:rPr lang="sv-SE" smtClean="0"/>
              <a:t>2024-05-27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7A6980C-800A-170D-D569-99ABE8173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6FD687A-0D79-9FEE-A719-FBA4CF1C1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48FF-47F5-4CAA-B32D-035282065D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809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9EC630-C331-8035-F9EF-204AA783D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D6AFBA6-A507-0372-AD97-6EDC615A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66F2-AF12-4963-8374-95634D22C02B}" type="datetimeFigureOut">
              <a:rPr lang="sv-SE" smtClean="0"/>
              <a:t>2024-05-27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536C80F-1EDF-61E1-244F-E3C4684D5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C41605B-CA32-F612-324D-8379A9409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48FF-47F5-4CAA-B32D-035282065D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47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50B504B-0267-7564-E1AC-2B7A75A3A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66F2-AF12-4963-8374-95634D22C02B}" type="datetimeFigureOut">
              <a:rPr lang="sv-SE" smtClean="0"/>
              <a:t>2024-05-27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042645E-A6EA-4D6D-30D3-F284F03D5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B66EAD1-1DEA-CE2B-D747-CF164675A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48FF-47F5-4CAA-B32D-035282065D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497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BDD84A-229E-ABB0-823A-7391D1113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0B0B23-5262-88FA-D336-AB72AA409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E49A0FA-DC64-D2C3-B1FD-516CD1AB0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6A465E7-B8A4-5B8F-610B-D007126A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66F2-AF12-4963-8374-95634D22C02B}" type="datetimeFigureOut">
              <a:rPr lang="sv-SE" smtClean="0"/>
              <a:t>2024-05-27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26149B2-7C5F-01E9-D272-4C840C14B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B9DC049-ACE6-272C-321A-83D071EB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48FF-47F5-4CAA-B32D-035282065D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162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D1C00F-85E1-1043-9E68-45B60C47B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56C83A0-4D8E-0679-4136-9E77245268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3FAA988-B511-669A-880D-1515EA285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B023B08-7465-5FBB-8A61-1A15E8134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66F2-AF12-4963-8374-95634D22C02B}" type="datetimeFigureOut">
              <a:rPr lang="sv-SE" smtClean="0"/>
              <a:t>2024-05-27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75D302D-00F8-9ACE-8421-BC84864D6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7BE3C31-F0FF-FCEC-8235-7BA713FE5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48FF-47F5-4CAA-B32D-035282065D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647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C37653F-7CE7-A4C0-AF25-9AE04E13A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35FA5F-1D23-1533-CBFA-72ABCC08D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B51D099-2F49-44FC-6BF1-F99D4766C0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C566F2-AF12-4963-8374-95634D22C02B}" type="datetimeFigureOut">
              <a:rPr lang="sv-SE" smtClean="0"/>
              <a:t>2024-05-27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A6AB118-68E0-3A21-30DE-0C629D049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C71EB37-448D-95CF-1482-B2FD196B0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8148FF-47F5-4CAA-B32D-035282065D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457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22">
            <a:extLst>
              <a:ext uri="{FF2B5EF4-FFF2-40B4-BE49-F238E27FC236}">
                <a16:creationId xmlns:a16="http://schemas.microsoft.com/office/drawing/2014/main" id="{02472DE8-E58B-4D56-BA61-C69C601DC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24">
            <a:extLst>
              <a:ext uri="{FF2B5EF4-FFF2-40B4-BE49-F238E27FC236}">
                <a16:creationId xmlns:a16="http://schemas.microsoft.com/office/drawing/2014/main" id="{0183ACFC-B25E-402F-BBD8-E42034CDD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76818"/>
          </a:xfrm>
          <a:custGeom>
            <a:avLst/>
            <a:gdLst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255823 w 12192000"/>
              <a:gd name="connsiteY110" fmla="*/ 1704850 h 2237474"/>
              <a:gd name="connsiteX111" fmla="*/ 6098321 w 12192000"/>
              <a:gd name="connsiteY111" fmla="*/ 1721646 h 2237474"/>
              <a:gd name="connsiteX112" fmla="*/ 5880652 w 12192000"/>
              <a:gd name="connsiteY112" fmla="*/ 1779643 h 2237474"/>
              <a:gd name="connsiteX113" fmla="*/ 5785959 w 12192000"/>
              <a:gd name="connsiteY113" fmla="*/ 1775307 h 2237474"/>
              <a:gd name="connsiteX114" fmla="*/ 5643534 w 12192000"/>
              <a:gd name="connsiteY114" fmla="*/ 1802919 h 2237474"/>
              <a:gd name="connsiteX115" fmla="*/ 5518799 w 12192000"/>
              <a:gd name="connsiteY115" fmla="*/ 1818312 h 2237474"/>
              <a:gd name="connsiteX116" fmla="*/ 5505014 w 12192000"/>
              <a:gd name="connsiteY116" fmla="*/ 1819259 h 2237474"/>
              <a:gd name="connsiteX117" fmla="*/ 5499949 w 12192000"/>
              <a:gd name="connsiteY117" fmla="*/ 1814490 h 2237474"/>
              <a:gd name="connsiteX118" fmla="*/ 5453307 w 12192000"/>
              <a:gd name="connsiteY118" fmla="*/ 1815450 h 2237474"/>
              <a:gd name="connsiteX119" fmla="*/ 5364192 w 12192000"/>
              <a:gd name="connsiteY119" fmla="*/ 1826074 h 2237474"/>
              <a:gd name="connsiteX120" fmla="*/ 5350380 w 12192000"/>
              <a:gd name="connsiteY120" fmla="*/ 1830891 h 2237474"/>
              <a:gd name="connsiteX121" fmla="*/ 5259633 w 12192000"/>
              <a:gd name="connsiteY121" fmla="*/ 1837160 h 2237474"/>
              <a:gd name="connsiteX122" fmla="*/ 5197513 w 12192000"/>
              <a:gd name="connsiteY122" fmla="*/ 1844718 h 2237474"/>
              <a:gd name="connsiteX123" fmla="*/ 5184170 w 12192000"/>
              <a:gd name="connsiteY123" fmla="*/ 1849402 h 2237474"/>
              <a:gd name="connsiteX124" fmla="*/ 5168852 w 12192000"/>
              <a:gd name="connsiteY124" fmla="*/ 1844846 h 2237474"/>
              <a:gd name="connsiteX125" fmla="*/ 5164370 w 12192000"/>
              <a:gd name="connsiteY125" fmla="*/ 1840597 h 2237474"/>
              <a:gd name="connsiteX126" fmla="*/ 5114927 w 12192000"/>
              <a:gd name="connsiteY126" fmla="*/ 1847827 h 2237474"/>
              <a:gd name="connsiteX127" fmla="*/ 5108970 w 12192000"/>
              <a:gd name="connsiteY127" fmla="*/ 1847935 h 2237474"/>
              <a:gd name="connsiteX128" fmla="*/ 5067961 w 12192000"/>
              <a:gd name="connsiteY128" fmla="*/ 1845917 h 2237474"/>
              <a:gd name="connsiteX129" fmla="*/ 5007075 w 12192000"/>
              <a:gd name="connsiteY129" fmla="*/ 1838626 h 2237474"/>
              <a:gd name="connsiteX130" fmla="*/ 4944087 w 12192000"/>
              <a:gd name="connsiteY130" fmla="*/ 1823332 h 2237474"/>
              <a:gd name="connsiteX131" fmla="*/ 4907662 w 12192000"/>
              <a:gd name="connsiteY131" fmla="*/ 1816900 h 2237474"/>
              <a:gd name="connsiteX132" fmla="*/ 4882386 w 12192000"/>
              <a:gd name="connsiteY132" fmla="*/ 1809844 h 2237474"/>
              <a:gd name="connsiteX133" fmla="*/ 4811440 w 12192000"/>
              <a:gd name="connsiteY133" fmla="*/ 1804655 h 2237474"/>
              <a:gd name="connsiteX134" fmla="*/ 4691075 w 12192000"/>
              <a:gd name="connsiteY134" fmla="*/ 1801389 h 2237474"/>
              <a:gd name="connsiteX135" fmla="*/ 4647449 w 12192000"/>
              <a:gd name="connsiteY135" fmla="*/ 1793181 h 2237474"/>
              <a:gd name="connsiteX136" fmla="*/ 4645504 w 12192000"/>
              <a:gd name="connsiteY136" fmla="*/ 1787606 h 2237474"/>
              <a:gd name="connsiteX137" fmla="*/ 4632229 w 12192000"/>
              <a:gd name="connsiteY137" fmla="*/ 1785815 h 2237474"/>
              <a:gd name="connsiteX138" fmla="*/ 4629273 w 12192000"/>
              <a:gd name="connsiteY138" fmla="*/ 1784355 h 2237474"/>
              <a:gd name="connsiteX139" fmla="*/ 4611738 w 12192000"/>
              <a:gd name="connsiteY139" fmla="*/ 1776964 h 2237474"/>
              <a:gd name="connsiteX140" fmla="*/ 4560070 w 12192000"/>
              <a:gd name="connsiteY140" fmla="*/ 1785640 h 2237474"/>
              <a:gd name="connsiteX141" fmla="*/ 4536503 w 12192000"/>
              <a:gd name="connsiteY141" fmla="*/ 1785334 h 2237474"/>
              <a:gd name="connsiteX142" fmla="*/ 4513724 w 12192000"/>
              <a:gd name="connsiteY142" fmla="*/ 1791996 h 2237474"/>
              <a:gd name="connsiteX143" fmla="*/ 4501513 w 12192000"/>
              <a:gd name="connsiteY143" fmla="*/ 1799835 h 2237474"/>
              <a:gd name="connsiteX144" fmla="*/ 4459076 w 12192000"/>
              <a:gd name="connsiteY144" fmla="*/ 1813003 h 2237474"/>
              <a:gd name="connsiteX145" fmla="*/ 4459810 w 12192000"/>
              <a:gd name="connsiteY145" fmla="*/ 1797886 h 2237474"/>
              <a:gd name="connsiteX146" fmla="*/ 4379064 w 12192000"/>
              <a:gd name="connsiteY146" fmla="*/ 1817177 h 2237474"/>
              <a:gd name="connsiteX147" fmla="*/ 4319209 w 12192000"/>
              <a:gd name="connsiteY147" fmla="*/ 1834833 h 2237474"/>
              <a:gd name="connsiteX148" fmla="*/ 4306907 w 12192000"/>
              <a:gd name="connsiteY148" fmla="*/ 1841641 h 2237474"/>
              <a:gd name="connsiteX149" fmla="*/ 4290981 w 12192000"/>
              <a:gd name="connsiteY149" fmla="*/ 1839677 h 2237474"/>
              <a:gd name="connsiteX150" fmla="*/ 4285792 w 12192000"/>
              <a:gd name="connsiteY150" fmla="*/ 1836231 h 2237474"/>
              <a:gd name="connsiteX151" fmla="*/ 4238372 w 12192000"/>
              <a:gd name="connsiteY151" fmla="*/ 1851480 h 2237474"/>
              <a:gd name="connsiteX152" fmla="*/ 4232517 w 12192000"/>
              <a:gd name="connsiteY152" fmla="*/ 1852567 h 2237474"/>
              <a:gd name="connsiteX153" fmla="*/ 4191732 w 12192000"/>
              <a:gd name="connsiteY153" fmla="*/ 1857328 h 2237474"/>
              <a:gd name="connsiteX154" fmla="*/ 4065532 w 12192000"/>
              <a:gd name="connsiteY154" fmla="*/ 1855477 h 2237474"/>
              <a:gd name="connsiteX155" fmla="*/ 4028460 w 12192000"/>
              <a:gd name="connsiteY155" fmla="*/ 1855137 h 2237474"/>
              <a:gd name="connsiteX156" fmla="*/ 4002267 w 12192000"/>
              <a:gd name="connsiteY156" fmla="*/ 1852352 h 2237474"/>
              <a:gd name="connsiteX157" fmla="*/ 3931396 w 12192000"/>
              <a:gd name="connsiteY157" fmla="*/ 1858915 h 2237474"/>
              <a:gd name="connsiteX158" fmla="*/ 3812162 w 12192000"/>
              <a:gd name="connsiteY158" fmla="*/ 1875501 h 2237474"/>
              <a:gd name="connsiteX159" fmla="*/ 3767672 w 12192000"/>
              <a:gd name="connsiteY159" fmla="*/ 1874600 h 2237474"/>
              <a:gd name="connsiteX160" fmla="*/ 3764741 w 12192000"/>
              <a:gd name="connsiteY160" fmla="*/ 1869433 h 2237474"/>
              <a:gd name="connsiteX161" fmla="*/ 3751332 w 12192000"/>
              <a:gd name="connsiteY161" fmla="*/ 1869854 h 2237474"/>
              <a:gd name="connsiteX162" fmla="*/ 3748155 w 12192000"/>
              <a:gd name="connsiteY162" fmla="*/ 1868903 h 2237474"/>
              <a:gd name="connsiteX163" fmla="*/ 3729530 w 12192000"/>
              <a:gd name="connsiteY163" fmla="*/ 1864513 h 2237474"/>
              <a:gd name="connsiteX164" fmla="*/ 3680177 w 12192000"/>
              <a:gd name="connsiteY164" fmla="*/ 1881552 h 2237474"/>
              <a:gd name="connsiteX165" fmla="*/ 3567259 w 12192000"/>
              <a:gd name="connsiteY165" fmla="*/ 1893482 h 2237474"/>
              <a:gd name="connsiteX166" fmla="*/ 3405770 w 12192000"/>
              <a:gd name="connsiteY166" fmla="*/ 1904591 h 2237474"/>
              <a:gd name="connsiteX167" fmla="*/ 3280097 w 12192000"/>
              <a:gd name="connsiteY167" fmla="*/ 1919610 h 2237474"/>
              <a:gd name="connsiteX168" fmla="*/ 3123424 w 12192000"/>
              <a:gd name="connsiteY168" fmla="*/ 1952930 h 2237474"/>
              <a:gd name="connsiteX169" fmla="*/ 3009910 w 12192000"/>
              <a:gd name="connsiteY169" fmla="*/ 1957866 h 2237474"/>
              <a:gd name="connsiteX170" fmla="*/ 2995934 w 12192000"/>
              <a:gd name="connsiteY170" fmla="*/ 1967085 h 2237474"/>
              <a:gd name="connsiteX171" fmla="*/ 2980071 w 12192000"/>
              <a:gd name="connsiteY171" fmla="*/ 1972988 h 2237474"/>
              <a:gd name="connsiteX172" fmla="*/ 2978094 w 12192000"/>
              <a:gd name="connsiteY172" fmla="*/ 1972369 h 2237474"/>
              <a:gd name="connsiteX173" fmla="*/ 2942858 w 12192000"/>
              <a:gd name="connsiteY173" fmla="*/ 1981367 h 2237474"/>
              <a:gd name="connsiteX174" fmla="*/ 2875436 w 12192000"/>
              <a:gd name="connsiteY174" fmla="*/ 1996977 h 2237474"/>
              <a:gd name="connsiteX175" fmla="*/ 2874892 w 12192000"/>
              <a:gd name="connsiteY175" fmla="*/ 1996085 h 2237474"/>
              <a:gd name="connsiteX176" fmla="*/ 2864145 w 12192000"/>
              <a:gd name="connsiteY176" fmla="*/ 1994061 h 2237474"/>
              <a:gd name="connsiteX177" fmla="*/ 2843662 w 12192000"/>
              <a:gd name="connsiteY177" fmla="*/ 1992498 h 2237474"/>
              <a:gd name="connsiteX178" fmla="*/ 2796128 w 12192000"/>
              <a:gd name="connsiteY178" fmla="*/ 1976403 h 2237474"/>
              <a:gd name="connsiteX179" fmla="*/ 2756784 w 12192000"/>
              <a:gd name="connsiteY179" fmla="*/ 1985116 h 2237474"/>
              <a:gd name="connsiteX180" fmla="*/ 2748833 w 12192000"/>
              <a:gd name="connsiteY180" fmla="*/ 1986323 h 2237474"/>
              <a:gd name="connsiteX181" fmla="*/ 2748661 w 12192000"/>
              <a:gd name="connsiteY181" fmla="*/ 1986122 h 2237474"/>
              <a:gd name="connsiteX182" fmla="*/ 2740251 w 12192000"/>
              <a:gd name="connsiteY182" fmla="*/ 1986946 h 2237474"/>
              <a:gd name="connsiteX183" fmla="*/ 2718916 w 12192000"/>
              <a:gd name="connsiteY183" fmla="*/ 1990867 h 2237474"/>
              <a:gd name="connsiteX184" fmla="*/ 2713522 w 12192000"/>
              <a:gd name="connsiteY184" fmla="*/ 1990173 h 2237474"/>
              <a:gd name="connsiteX185" fmla="*/ 2680597 w 12192000"/>
              <a:gd name="connsiteY185" fmla="*/ 1984996 h 2237474"/>
              <a:gd name="connsiteX186" fmla="*/ 2578178 w 12192000"/>
              <a:gd name="connsiteY186" fmla="*/ 1990531 h 2237474"/>
              <a:gd name="connsiteX187" fmla="*/ 2476147 w 12192000"/>
              <a:gd name="connsiteY187" fmla="*/ 1998305 h 2237474"/>
              <a:gd name="connsiteX188" fmla="*/ 2373568 w 12192000"/>
              <a:gd name="connsiteY188" fmla="*/ 2003219 h 2237474"/>
              <a:gd name="connsiteX189" fmla="*/ 2321399 w 12192000"/>
              <a:gd name="connsiteY189" fmla="*/ 1989467 h 2237474"/>
              <a:gd name="connsiteX190" fmla="*/ 2315525 w 12192000"/>
              <a:gd name="connsiteY190" fmla="*/ 1989708 h 2237474"/>
              <a:gd name="connsiteX191" fmla="*/ 2300792 w 12192000"/>
              <a:gd name="connsiteY191" fmla="*/ 1994290 h 2237474"/>
              <a:gd name="connsiteX192" fmla="*/ 2295469 w 12192000"/>
              <a:gd name="connsiteY192" fmla="*/ 1996659 h 2237474"/>
              <a:gd name="connsiteX193" fmla="*/ 2287219 w 12192000"/>
              <a:gd name="connsiteY193" fmla="*/ 1998750 h 2237474"/>
              <a:gd name="connsiteX194" fmla="*/ 2286948 w 12192000"/>
              <a:gd name="connsiteY194" fmla="*/ 1998596 h 2237474"/>
              <a:gd name="connsiteX195" fmla="*/ 2243069 w 12192000"/>
              <a:gd name="connsiteY195" fmla="*/ 2015111 h 2237474"/>
              <a:gd name="connsiteX196" fmla="*/ 2186609 w 12192000"/>
              <a:gd name="connsiteY196" fmla="*/ 2008263 h 2237474"/>
              <a:gd name="connsiteX197" fmla="*/ 2164831 w 12192000"/>
              <a:gd name="connsiteY197" fmla="*/ 2010143 h 2237474"/>
              <a:gd name="connsiteX198" fmla="*/ 2152836 w 12192000"/>
              <a:gd name="connsiteY198" fmla="*/ 2010048 h 2237474"/>
              <a:gd name="connsiteX199" fmla="*/ 2117102 w 12192000"/>
              <a:gd name="connsiteY199" fmla="*/ 2023004 h 2237474"/>
              <a:gd name="connsiteX200" fmla="*/ 2111935 w 12192000"/>
              <a:gd name="connsiteY200" fmla="*/ 2023163 h 2237474"/>
              <a:gd name="connsiteX201" fmla="*/ 2089991 w 12192000"/>
              <a:gd name="connsiteY201" fmla="*/ 2034193 h 2237474"/>
              <a:gd name="connsiteX202" fmla="*/ 2058061 w 12192000"/>
              <a:gd name="connsiteY202" fmla="*/ 2047942 h 2237474"/>
              <a:gd name="connsiteX203" fmla="*/ 2055737 w 12192000"/>
              <a:gd name="connsiteY203" fmla="*/ 2047704 h 2237474"/>
              <a:gd name="connsiteX204" fmla="*/ 2042244 w 12192000"/>
              <a:gd name="connsiteY204" fmla="*/ 2055560 h 2237474"/>
              <a:gd name="connsiteX205" fmla="*/ 1976224 w 12192000"/>
              <a:gd name="connsiteY205" fmla="*/ 2074257 h 2237474"/>
              <a:gd name="connsiteX206" fmla="*/ 1877728 w 12192000"/>
              <a:gd name="connsiteY206" fmla="*/ 2101004 h 2237474"/>
              <a:gd name="connsiteX207" fmla="*/ 1759056 w 12192000"/>
              <a:gd name="connsiteY207" fmla="*/ 2125608 h 2237474"/>
              <a:gd name="connsiteX208" fmla="*/ 1637948 w 12192000"/>
              <a:gd name="connsiteY208" fmla="*/ 2172597 h 2237474"/>
              <a:gd name="connsiteX209" fmla="*/ 1434549 w 12192000"/>
              <a:gd name="connsiteY209" fmla="*/ 2234522 h 2237474"/>
              <a:gd name="connsiteX210" fmla="*/ 1398481 w 12192000"/>
              <a:gd name="connsiteY210" fmla="*/ 2237074 h 2237474"/>
              <a:gd name="connsiteX211" fmla="*/ 1398407 w 12192000"/>
              <a:gd name="connsiteY211" fmla="*/ 2237095 h 2237474"/>
              <a:gd name="connsiteX212" fmla="*/ 1370962 w 12192000"/>
              <a:gd name="connsiteY212" fmla="*/ 2237474 h 2237474"/>
              <a:gd name="connsiteX213" fmla="*/ 1356367 w 12192000"/>
              <a:gd name="connsiteY213" fmla="*/ 2235089 h 2237474"/>
              <a:gd name="connsiteX214" fmla="*/ 1324828 w 12192000"/>
              <a:gd name="connsiteY214" fmla="*/ 2231968 h 2237474"/>
              <a:gd name="connsiteX215" fmla="*/ 1297744 w 12192000"/>
              <a:gd name="connsiteY215" fmla="*/ 2235849 h 2237474"/>
              <a:gd name="connsiteX216" fmla="*/ 1286236 w 12192000"/>
              <a:gd name="connsiteY216" fmla="*/ 2233135 h 2237474"/>
              <a:gd name="connsiteX217" fmla="*/ 1283504 w 12192000"/>
              <a:gd name="connsiteY217" fmla="*/ 2233797 h 2237474"/>
              <a:gd name="connsiteX218" fmla="*/ 1279765 w 12192000"/>
              <a:gd name="connsiteY218" fmla="*/ 2229639 h 2237474"/>
              <a:gd name="connsiteX219" fmla="*/ 1195347 w 12192000"/>
              <a:gd name="connsiteY219" fmla="*/ 2212354 h 2237474"/>
              <a:gd name="connsiteX220" fmla="*/ 970251 w 12192000"/>
              <a:gd name="connsiteY220" fmla="*/ 2221029 h 2237474"/>
              <a:gd name="connsiteX221" fmla="*/ 812914 w 12192000"/>
              <a:gd name="connsiteY221" fmla="*/ 2202752 h 2237474"/>
              <a:gd name="connsiteX222" fmla="*/ 800195 w 12192000"/>
              <a:gd name="connsiteY222" fmla="*/ 2209407 h 2237474"/>
              <a:gd name="connsiteX223" fmla="*/ 784978 w 12192000"/>
              <a:gd name="connsiteY223" fmla="*/ 2212360 h 2237474"/>
              <a:gd name="connsiteX224" fmla="*/ 681987 w 12192000"/>
              <a:gd name="connsiteY224" fmla="*/ 2216757 h 2237474"/>
              <a:gd name="connsiteX225" fmla="*/ 669923 w 12192000"/>
              <a:gd name="connsiteY225" fmla="*/ 2211682 h 2237474"/>
              <a:gd name="connsiteX226" fmla="*/ 648680 w 12192000"/>
              <a:gd name="connsiteY226" fmla="*/ 2206229 h 2237474"/>
              <a:gd name="connsiteX227" fmla="*/ 597225 w 12192000"/>
              <a:gd name="connsiteY227" fmla="*/ 2180999 h 2237474"/>
              <a:gd name="connsiteX228" fmla="*/ 558449 w 12192000"/>
              <a:gd name="connsiteY228" fmla="*/ 2182346 h 2237474"/>
              <a:gd name="connsiteX229" fmla="*/ 550517 w 12192000"/>
              <a:gd name="connsiteY229" fmla="*/ 2182060 h 2237474"/>
              <a:gd name="connsiteX230" fmla="*/ 550309 w 12192000"/>
              <a:gd name="connsiteY230" fmla="*/ 2181825 h 2237474"/>
              <a:gd name="connsiteX231" fmla="*/ 541836 w 12192000"/>
              <a:gd name="connsiteY231" fmla="*/ 2181063 h 2237474"/>
              <a:gd name="connsiteX232" fmla="*/ 536057 w 12192000"/>
              <a:gd name="connsiteY232" fmla="*/ 2181537 h 2237474"/>
              <a:gd name="connsiteX233" fmla="*/ 520671 w 12192000"/>
              <a:gd name="connsiteY233" fmla="*/ 2180980 h 2237474"/>
              <a:gd name="connsiteX234" fmla="*/ 515024 w 12192000"/>
              <a:gd name="connsiteY234" fmla="*/ 2179258 h 2237474"/>
              <a:gd name="connsiteX235" fmla="*/ 512278 w 12192000"/>
              <a:gd name="connsiteY235" fmla="*/ 2176369 h 2237474"/>
              <a:gd name="connsiteX236" fmla="*/ 480419 w 12192000"/>
              <a:gd name="connsiteY236" fmla="*/ 2167807 h 2237474"/>
              <a:gd name="connsiteX237" fmla="*/ 413835 w 12192000"/>
              <a:gd name="connsiteY237" fmla="*/ 2156783 h 2237474"/>
              <a:gd name="connsiteX238" fmla="*/ 376513 w 12192000"/>
              <a:gd name="connsiteY238" fmla="*/ 2154014 h 2237474"/>
              <a:gd name="connsiteX239" fmla="*/ 273386 w 12192000"/>
              <a:gd name="connsiteY239" fmla="*/ 2142551 h 2237474"/>
              <a:gd name="connsiteX240" fmla="*/ 169207 w 12192000"/>
              <a:gd name="connsiteY240" fmla="*/ 2128100 h 2237474"/>
              <a:gd name="connsiteX241" fmla="*/ 93149 w 12192000"/>
              <a:gd name="connsiteY241" fmla="*/ 2105324 h 2237474"/>
              <a:gd name="connsiteX242" fmla="*/ 88109 w 12192000"/>
              <a:gd name="connsiteY242" fmla="*/ 2106704 h 2237474"/>
              <a:gd name="connsiteX243" fmla="*/ 80022 w 12192000"/>
              <a:gd name="connsiteY243" fmla="*/ 2107254 h 2237474"/>
              <a:gd name="connsiteX244" fmla="*/ 79717 w 12192000"/>
              <a:gd name="connsiteY244" fmla="*/ 2107046 h 2237474"/>
              <a:gd name="connsiteX245" fmla="*/ 72352 w 12192000"/>
              <a:gd name="connsiteY245" fmla="*/ 2107991 h 2237474"/>
              <a:gd name="connsiteX246" fmla="*/ 37645 w 12192000"/>
              <a:gd name="connsiteY246" fmla="*/ 2115401 h 2237474"/>
              <a:gd name="connsiteX247" fmla="*/ 4572 w 12192000"/>
              <a:gd name="connsiteY247" fmla="*/ 2111091 h 2237474"/>
              <a:gd name="connsiteX248" fmla="*/ 0 w 12192000"/>
              <a:gd name="connsiteY248" fmla="*/ 2110468 h 223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12192000" h="2237474">
                <a:moveTo>
                  <a:pt x="0" y="0"/>
                </a:moveTo>
                <a:lnTo>
                  <a:pt x="12192000" y="0"/>
                </a:lnTo>
                <a:lnTo>
                  <a:pt x="12192000" y="751299"/>
                </a:lnTo>
                <a:lnTo>
                  <a:pt x="12176759" y="759190"/>
                </a:lnTo>
                <a:cubicBezTo>
                  <a:pt x="12165968" y="763819"/>
                  <a:pt x="12157853" y="765770"/>
                  <a:pt x="12154948" y="762731"/>
                </a:cubicBezTo>
                <a:cubicBezTo>
                  <a:pt x="12116503" y="759396"/>
                  <a:pt x="12073342" y="763579"/>
                  <a:pt x="12047364" y="749662"/>
                </a:cubicBezTo>
                <a:cubicBezTo>
                  <a:pt x="12041261" y="730599"/>
                  <a:pt x="11914319" y="741909"/>
                  <a:pt x="11890686" y="732766"/>
                </a:cubicBezTo>
                <a:cubicBezTo>
                  <a:pt x="11832408" y="747890"/>
                  <a:pt x="11815359" y="777569"/>
                  <a:pt x="11782413" y="769868"/>
                </a:cubicBezTo>
                <a:cubicBezTo>
                  <a:pt x="11760031" y="763594"/>
                  <a:pt x="11675205" y="777151"/>
                  <a:pt x="11649954" y="749628"/>
                </a:cubicBezTo>
                <a:cubicBezTo>
                  <a:pt x="11608286" y="767874"/>
                  <a:pt x="11593031" y="740811"/>
                  <a:pt x="11560424" y="748017"/>
                </a:cubicBezTo>
                <a:cubicBezTo>
                  <a:pt x="11488916" y="747650"/>
                  <a:pt x="11449669" y="773362"/>
                  <a:pt x="11358455" y="747593"/>
                </a:cubicBezTo>
                <a:cubicBezTo>
                  <a:pt x="11316233" y="754756"/>
                  <a:pt x="11256313" y="713012"/>
                  <a:pt x="11165209" y="748852"/>
                </a:cubicBezTo>
                <a:cubicBezTo>
                  <a:pt x="11113345" y="753539"/>
                  <a:pt x="11140250" y="736122"/>
                  <a:pt x="11058755" y="749617"/>
                </a:cubicBezTo>
                <a:cubicBezTo>
                  <a:pt x="11036836" y="722990"/>
                  <a:pt x="10909903" y="759211"/>
                  <a:pt x="10884013" y="760728"/>
                </a:cubicBezTo>
                <a:cubicBezTo>
                  <a:pt x="10864519" y="743356"/>
                  <a:pt x="10853492" y="756172"/>
                  <a:pt x="10834688" y="757726"/>
                </a:cubicBezTo>
                <a:cubicBezTo>
                  <a:pt x="10826871" y="747343"/>
                  <a:pt x="10811086" y="746602"/>
                  <a:pt x="10805004" y="757573"/>
                </a:cubicBezTo>
                <a:cubicBezTo>
                  <a:pt x="10810951" y="784448"/>
                  <a:pt x="10744688" y="759043"/>
                  <a:pt x="10739478" y="776841"/>
                </a:cubicBezTo>
                <a:cubicBezTo>
                  <a:pt x="10678284" y="779408"/>
                  <a:pt x="10540854" y="756546"/>
                  <a:pt x="10458762" y="755400"/>
                </a:cubicBezTo>
                <a:cubicBezTo>
                  <a:pt x="10426976" y="747433"/>
                  <a:pt x="10362961" y="776166"/>
                  <a:pt x="10246919" y="769960"/>
                </a:cubicBezTo>
                <a:cubicBezTo>
                  <a:pt x="10231631" y="763610"/>
                  <a:pt x="10172943" y="749095"/>
                  <a:pt x="10167995" y="760843"/>
                </a:cubicBezTo>
                <a:cubicBezTo>
                  <a:pt x="10131971" y="759999"/>
                  <a:pt x="10021683" y="796978"/>
                  <a:pt x="9997044" y="780129"/>
                </a:cubicBezTo>
                <a:cubicBezTo>
                  <a:pt x="10001018" y="806225"/>
                  <a:pt x="9951331" y="779975"/>
                  <a:pt x="9943887" y="804141"/>
                </a:cubicBezTo>
                <a:lnTo>
                  <a:pt x="9918248" y="816628"/>
                </a:lnTo>
                <a:lnTo>
                  <a:pt x="9836148" y="858312"/>
                </a:lnTo>
                <a:lnTo>
                  <a:pt x="9823800" y="866604"/>
                </a:lnTo>
                <a:lnTo>
                  <a:pt x="9794684" y="864509"/>
                </a:lnTo>
                <a:lnTo>
                  <a:pt x="9778288" y="854362"/>
                </a:lnTo>
                <a:lnTo>
                  <a:pt x="9773886" y="857543"/>
                </a:lnTo>
                <a:cubicBezTo>
                  <a:pt x="9769008" y="863842"/>
                  <a:pt x="9766501" y="867741"/>
                  <a:pt x="9761459" y="862394"/>
                </a:cubicBezTo>
                <a:lnTo>
                  <a:pt x="9705768" y="894610"/>
                </a:lnTo>
                <a:cubicBezTo>
                  <a:pt x="9699860" y="897215"/>
                  <a:pt x="9692576" y="897590"/>
                  <a:pt x="9683005" y="894128"/>
                </a:cubicBezTo>
                <a:cubicBezTo>
                  <a:pt x="9664449" y="898200"/>
                  <a:pt x="9612100" y="914263"/>
                  <a:pt x="9594438" y="919051"/>
                </a:cubicBezTo>
                <a:lnTo>
                  <a:pt x="9577033" y="922857"/>
                </a:lnTo>
                <a:cubicBezTo>
                  <a:pt x="9568659" y="926175"/>
                  <a:pt x="9551353" y="936082"/>
                  <a:pt x="9544189" y="938966"/>
                </a:cubicBezTo>
                <a:cubicBezTo>
                  <a:pt x="9538380" y="940584"/>
                  <a:pt x="9541329" y="937538"/>
                  <a:pt x="9534048" y="940158"/>
                </a:cubicBezTo>
                <a:cubicBezTo>
                  <a:pt x="9533709" y="946069"/>
                  <a:pt x="9530854" y="951684"/>
                  <a:pt x="9500499" y="954680"/>
                </a:cubicBezTo>
                <a:cubicBezTo>
                  <a:pt x="9481230" y="968165"/>
                  <a:pt x="9456325" y="979029"/>
                  <a:pt x="9428195" y="986225"/>
                </a:cubicBezTo>
                <a:cubicBezTo>
                  <a:pt x="9422499" y="981315"/>
                  <a:pt x="9414660" y="991352"/>
                  <a:pt x="9410017" y="993931"/>
                </a:cubicBezTo>
                <a:cubicBezTo>
                  <a:pt x="9408360" y="990327"/>
                  <a:pt x="9395782" y="990863"/>
                  <a:pt x="9392919" y="994656"/>
                </a:cubicBezTo>
                <a:cubicBezTo>
                  <a:pt x="9310581" y="1024474"/>
                  <a:pt x="9345163" y="981210"/>
                  <a:pt x="9301293" y="1011593"/>
                </a:cubicBezTo>
                <a:cubicBezTo>
                  <a:pt x="9292916" y="1014346"/>
                  <a:pt x="9285483" y="1013807"/>
                  <a:pt x="9278619" y="1011878"/>
                </a:cubicBezTo>
                <a:lnTo>
                  <a:pt x="9268019" y="1007442"/>
                </a:lnTo>
                <a:lnTo>
                  <a:pt x="9234662" y="1023056"/>
                </a:lnTo>
                <a:cubicBezTo>
                  <a:pt x="9217868" y="1029197"/>
                  <a:pt x="9199852" y="1034202"/>
                  <a:pt x="9181033" y="1037921"/>
                </a:cubicBezTo>
                <a:cubicBezTo>
                  <a:pt x="9174974" y="1030923"/>
                  <a:pt x="9162516" y="1043719"/>
                  <a:pt x="9155969" y="1046804"/>
                </a:cubicBezTo>
                <a:cubicBezTo>
                  <a:pt x="9154734" y="1041866"/>
                  <a:pt x="9138567" y="1041606"/>
                  <a:pt x="9133985" y="1046450"/>
                </a:cubicBezTo>
                <a:cubicBezTo>
                  <a:pt x="9021681" y="1079910"/>
                  <a:pt x="9076377" y="1024799"/>
                  <a:pt x="9012987" y="1061986"/>
                </a:cubicBezTo>
                <a:lnTo>
                  <a:pt x="8968445" y="1052169"/>
                </a:lnTo>
                <a:lnTo>
                  <a:pt x="8958984" y="1057212"/>
                </a:lnTo>
                <a:cubicBezTo>
                  <a:pt x="8920115" y="1062770"/>
                  <a:pt x="8906181" y="1053838"/>
                  <a:pt x="8886001" y="1067468"/>
                </a:cubicBezTo>
                <a:cubicBezTo>
                  <a:pt x="8847384" y="1050046"/>
                  <a:pt x="8863283" y="1068286"/>
                  <a:pt x="8838610" y="1075091"/>
                </a:cubicBezTo>
                <a:cubicBezTo>
                  <a:pt x="8816007" y="1080079"/>
                  <a:pt x="8773923" y="1092257"/>
                  <a:pt x="8750383" y="1097387"/>
                </a:cubicBezTo>
                <a:cubicBezTo>
                  <a:pt x="8735450" y="1116502"/>
                  <a:pt x="8721220" y="1097372"/>
                  <a:pt x="8697365" y="1105869"/>
                </a:cubicBezTo>
                <a:cubicBezTo>
                  <a:pt x="8687037" y="1113735"/>
                  <a:pt x="8678781" y="1115961"/>
                  <a:pt x="8665605" y="1110791"/>
                </a:cubicBezTo>
                <a:cubicBezTo>
                  <a:pt x="8618410" y="1148662"/>
                  <a:pt x="8633049" y="1116609"/>
                  <a:pt x="8584946" y="1135226"/>
                </a:cubicBezTo>
                <a:cubicBezTo>
                  <a:pt x="8544020" y="1153499"/>
                  <a:pt x="8496232" y="1168229"/>
                  <a:pt x="8460755" y="1203427"/>
                </a:cubicBezTo>
                <a:cubicBezTo>
                  <a:pt x="8454928" y="1212828"/>
                  <a:pt x="8436573" y="1218574"/>
                  <a:pt x="8419755" y="1216260"/>
                </a:cubicBezTo>
                <a:cubicBezTo>
                  <a:pt x="8416861" y="1215863"/>
                  <a:pt x="8414124" y="1215234"/>
                  <a:pt x="8411626" y="1214397"/>
                </a:cubicBezTo>
                <a:cubicBezTo>
                  <a:pt x="8391326" y="1238641"/>
                  <a:pt x="8371389" y="1231045"/>
                  <a:pt x="8363469" y="1246658"/>
                </a:cubicBezTo>
                <a:cubicBezTo>
                  <a:pt x="8322316" y="1258746"/>
                  <a:pt x="8283162" y="1250600"/>
                  <a:pt x="8275497" y="1264396"/>
                </a:cubicBezTo>
                <a:cubicBezTo>
                  <a:pt x="8253233" y="1266996"/>
                  <a:pt x="8218383" y="1257577"/>
                  <a:pt x="8206287" y="1273060"/>
                </a:cubicBezTo>
                <a:cubicBezTo>
                  <a:pt x="8200396" y="1262794"/>
                  <a:pt x="8183827" y="1285000"/>
                  <a:pt x="8168705" y="1279956"/>
                </a:cubicBezTo>
                <a:cubicBezTo>
                  <a:pt x="8157611" y="1275235"/>
                  <a:pt x="8149996" y="1280870"/>
                  <a:pt x="8139997" y="1282713"/>
                </a:cubicBezTo>
                <a:cubicBezTo>
                  <a:pt x="8125566" y="1279776"/>
                  <a:pt x="8084128" y="1294221"/>
                  <a:pt x="8074238" y="1301895"/>
                </a:cubicBezTo>
                <a:cubicBezTo>
                  <a:pt x="8052170" y="1326903"/>
                  <a:pt x="7986951" y="1319381"/>
                  <a:pt x="7968292" y="1338779"/>
                </a:cubicBezTo>
                <a:cubicBezTo>
                  <a:pt x="7960694" y="1342282"/>
                  <a:pt x="7952937" y="1344333"/>
                  <a:pt x="7945122" y="1345477"/>
                </a:cubicBezTo>
                <a:lnTo>
                  <a:pt x="7922771" y="1346645"/>
                </a:lnTo>
                <a:lnTo>
                  <a:pt x="7915461" y="1342919"/>
                </a:lnTo>
                <a:lnTo>
                  <a:pt x="7902328" y="1345865"/>
                </a:lnTo>
                <a:lnTo>
                  <a:pt x="7898322" y="1345689"/>
                </a:lnTo>
                <a:lnTo>
                  <a:pt x="7875879" y="1345646"/>
                </a:lnTo>
                <a:cubicBezTo>
                  <a:pt x="7890672" y="1367295"/>
                  <a:pt x="7816428" y="1353520"/>
                  <a:pt x="7840612" y="1369373"/>
                </a:cubicBezTo>
                <a:cubicBezTo>
                  <a:pt x="7803208" y="1375918"/>
                  <a:pt x="7836041" y="1389289"/>
                  <a:pt x="7786819" y="1378970"/>
                </a:cubicBezTo>
                <a:cubicBezTo>
                  <a:pt x="7732613" y="1405648"/>
                  <a:pt x="7587405" y="1382806"/>
                  <a:pt x="7548172" y="1417460"/>
                </a:cubicBezTo>
                <a:cubicBezTo>
                  <a:pt x="7551327" y="1405830"/>
                  <a:pt x="7499280" y="1470447"/>
                  <a:pt x="7483437" y="1478152"/>
                </a:cubicBezTo>
                <a:cubicBezTo>
                  <a:pt x="7446517" y="1491067"/>
                  <a:pt x="7432754" y="1502351"/>
                  <a:pt x="7377870" y="1523319"/>
                </a:cubicBezTo>
                <a:cubicBezTo>
                  <a:pt x="7324166" y="1536168"/>
                  <a:pt x="7290459" y="1563749"/>
                  <a:pt x="7230737" y="1562633"/>
                </a:cubicBezTo>
                <a:cubicBezTo>
                  <a:pt x="7229794" y="1566487"/>
                  <a:pt x="7227568" y="1569908"/>
                  <a:pt x="7224458" y="1573008"/>
                </a:cubicBezTo>
                <a:lnTo>
                  <a:pt x="7213486" y="1580987"/>
                </a:lnTo>
                <a:lnTo>
                  <a:pt x="7210972" y="1580856"/>
                </a:lnTo>
                <a:lnTo>
                  <a:pt x="7183121" y="1595162"/>
                </a:lnTo>
                <a:lnTo>
                  <a:pt x="7164601" y="1606490"/>
                </a:lnTo>
                <a:lnTo>
                  <a:pt x="7159286" y="1606850"/>
                </a:lnTo>
                <a:cubicBezTo>
                  <a:pt x="7150961" y="1609262"/>
                  <a:pt x="7125743" y="1618162"/>
                  <a:pt x="7114651" y="1620959"/>
                </a:cubicBezTo>
                <a:cubicBezTo>
                  <a:pt x="7109310" y="1606138"/>
                  <a:pt x="7106695" y="1617324"/>
                  <a:pt x="7092727" y="1623628"/>
                </a:cubicBezTo>
                <a:cubicBezTo>
                  <a:pt x="7081313" y="1602012"/>
                  <a:pt x="7049394" y="1627301"/>
                  <a:pt x="7031309" y="1619451"/>
                </a:cubicBezTo>
                <a:cubicBezTo>
                  <a:pt x="7021305" y="1624569"/>
                  <a:pt x="7010515" y="1629587"/>
                  <a:pt x="6999084" y="1634317"/>
                </a:cubicBezTo>
                <a:lnTo>
                  <a:pt x="6992107" y="1636860"/>
                </a:lnTo>
                <a:lnTo>
                  <a:pt x="6991765" y="1636725"/>
                </a:lnTo>
                <a:cubicBezTo>
                  <a:pt x="6989813" y="1636884"/>
                  <a:pt x="6987353" y="1637572"/>
                  <a:pt x="6983996" y="1639040"/>
                </a:cubicBezTo>
                <a:lnTo>
                  <a:pt x="6979383" y="1641496"/>
                </a:lnTo>
                <a:lnTo>
                  <a:pt x="6900177" y="1636016"/>
                </a:lnTo>
                <a:cubicBezTo>
                  <a:pt x="6859708" y="1641136"/>
                  <a:pt x="6829973" y="1628753"/>
                  <a:pt x="6795372" y="1644845"/>
                </a:cubicBezTo>
                <a:cubicBezTo>
                  <a:pt x="6757466" y="1649571"/>
                  <a:pt x="6723150" y="1647290"/>
                  <a:pt x="6692251" y="1656357"/>
                </a:cubicBezTo>
                <a:cubicBezTo>
                  <a:pt x="6678032" y="1652894"/>
                  <a:pt x="6665282" y="1652445"/>
                  <a:pt x="6655235" y="1661869"/>
                </a:cubicBezTo>
                <a:cubicBezTo>
                  <a:pt x="6619334" y="1664040"/>
                  <a:pt x="6608179" y="1654034"/>
                  <a:pt x="6587857" y="1665769"/>
                </a:cubicBezTo>
                <a:lnTo>
                  <a:pt x="6554894" y="1664428"/>
                </a:lnTo>
                <a:lnTo>
                  <a:pt x="6551579" y="1662213"/>
                </a:lnTo>
                <a:lnTo>
                  <a:pt x="6545693" y="1661776"/>
                </a:lnTo>
                <a:lnTo>
                  <a:pt x="6530561" y="1664619"/>
                </a:lnTo>
                <a:lnTo>
                  <a:pt x="6525028" y="1666354"/>
                </a:lnTo>
                <a:cubicBezTo>
                  <a:pt x="6521154" y="1667301"/>
                  <a:pt x="6518510" y="1667613"/>
                  <a:pt x="6516595" y="1667475"/>
                </a:cubicBezTo>
                <a:lnTo>
                  <a:pt x="6516340" y="1667291"/>
                </a:lnTo>
                <a:lnTo>
                  <a:pt x="6508541" y="1668757"/>
                </a:lnTo>
                <a:cubicBezTo>
                  <a:pt x="6495493" y="1671715"/>
                  <a:pt x="6482908" y="1675051"/>
                  <a:pt x="6471012" y="1678604"/>
                </a:cubicBezTo>
                <a:cubicBezTo>
                  <a:pt x="6457809" y="1668164"/>
                  <a:pt x="6415506" y="1688334"/>
                  <a:pt x="6415265" y="1665317"/>
                </a:cubicBezTo>
                <a:cubicBezTo>
                  <a:pt x="6399063" y="1669446"/>
                  <a:pt x="6391173" y="1680085"/>
                  <a:pt x="6393343" y="1664672"/>
                </a:cubicBezTo>
                <a:lnTo>
                  <a:pt x="6380457" y="1662376"/>
                </a:lnTo>
                <a:lnTo>
                  <a:pt x="6280959" y="1689329"/>
                </a:lnTo>
                <a:lnTo>
                  <a:pt x="6266765" y="1695560"/>
                </a:lnTo>
                <a:cubicBezTo>
                  <a:pt x="6262331" y="1698152"/>
                  <a:pt x="6258580" y="1701192"/>
                  <a:pt x="6255823" y="1704850"/>
                </a:cubicBezTo>
                <a:cubicBezTo>
                  <a:pt x="6200184" y="1694834"/>
                  <a:pt x="6155082" y="1716996"/>
                  <a:pt x="6098321" y="1721646"/>
                </a:cubicBezTo>
                <a:cubicBezTo>
                  <a:pt x="6036511" y="1734126"/>
                  <a:pt x="5902526" y="1770074"/>
                  <a:pt x="5880652" y="1779643"/>
                </a:cubicBezTo>
                <a:cubicBezTo>
                  <a:pt x="5862008" y="1784877"/>
                  <a:pt x="5777344" y="1786304"/>
                  <a:pt x="5785959" y="1775307"/>
                </a:cubicBezTo>
                <a:cubicBezTo>
                  <a:pt x="5732223" y="1803618"/>
                  <a:pt x="5707481" y="1784706"/>
                  <a:pt x="5643534" y="1802919"/>
                </a:cubicBezTo>
                <a:lnTo>
                  <a:pt x="5518799" y="1818312"/>
                </a:lnTo>
                <a:lnTo>
                  <a:pt x="5505014" y="1819259"/>
                </a:lnTo>
                <a:lnTo>
                  <a:pt x="5499949" y="1814490"/>
                </a:lnTo>
                <a:lnTo>
                  <a:pt x="5453307" y="1815450"/>
                </a:lnTo>
                <a:cubicBezTo>
                  <a:pt x="5433075" y="1827706"/>
                  <a:pt x="5395563" y="1821122"/>
                  <a:pt x="5364192" y="1826074"/>
                </a:cubicBezTo>
                <a:lnTo>
                  <a:pt x="5350380" y="1830891"/>
                </a:lnTo>
                <a:lnTo>
                  <a:pt x="5259633" y="1837160"/>
                </a:lnTo>
                <a:lnTo>
                  <a:pt x="5197513" y="1844718"/>
                </a:lnTo>
                <a:lnTo>
                  <a:pt x="5184170" y="1849402"/>
                </a:lnTo>
                <a:lnTo>
                  <a:pt x="5168852" y="1844846"/>
                </a:lnTo>
                <a:cubicBezTo>
                  <a:pt x="5166986" y="1843561"/>
                  <a:pt x="5165478" y="1842127"/>
                  <a:pt x="5164370" y="1840597"/>
                </a:cubicBezTo>
                <a:lnTo>
                  <a:pt x="5114927" y="1847827"/>
                </a:lnTo>
                <a:lnTo>
                  <a:pt x="5108970" y="1847935"/>
                </a:lnTo>
                <a:lnTo>
                  <a:pt x="5067961" y="1845917"/>
                </a:lnTo>
                <a:lnTo>
                  <a:pt x="5007075" y="1838626"/>
                </a:lnTo>
                <a:cubicBezTo>
                  <a:pt x="4987003" y="1833546"/>
                  <a:pt x="4969259" y="1814096"/>
                  <a:pt x="4944087" y="1823332"/>
                </a:cubicBezTo>
                <a:cubicBezTo>
                  <a:pt x="4949882" y="1812650"/>
                  <a:pt x="4914396" y="1826154"/>
                  <a:pt x="4907662" y="1816900"/>
                </a:cubicBezTo>
                <a:cubicBezTo>
                  <a:pt x="4903760" y="1809237"/>
                  <a:pt x="4892087" y="1811549"/>
                  <a:pt x="4882386" y="1809844"/>
                </a:cubicBezTo>
                <a:cubicBezTo>
                  <a:pt x="4874062" y="1802609"/>
                  <a:pt x="4826962" y="1801349"/>
                  <a:pt x="4811440" y="1804655"/>
                </a:cubicBezTo>
                <a:cubicBezTo>
                  <a:pt x="4768806" y="1818748"/>
                  <a:pt x="4725356" y="1790961"/>
                  <a:pt x="4691075" y="1801389"/>
                </a:cubicBezTo>
                <a:cubicBezTo>
                  <a:pt x="4663743" y="1799478"/>
                  <a:pt x="4655044" y="1795479"/>
                  <a:pt x="4647449" y="1793181"/>
                </a:cubicBezTo>
                <a:lnTo>
                  <a:pt x="4645504" y="1787606"/>
                </a:lnTo>
                <a:lnTo>
                  <a:pt x="4632229" y="1785815"/>
                </a:lnTo>
                <a:lnTo>
                  <a:pt x="4629273" y="1784355"/>
                </a:lnTo>
                <a:cubicBezTo>
                  <a:pt x="4623639" y="1781544"/>
                  <a:pt x="4617950" y="1778917"/>
                  <a:pt x="4611738" y="1776964"/>
                </a:cubicBezTo>
                <a:cubicBezTo>
                  <a:pt x="4601379" y="1800272"/>
                  <a:pt x="4557197" y="1764196"/>
                  <a:pt x="4560070" y="1785640"/>
                </a:cubicBezTo>
                <a:lnTo>
                  <a:pt x="4536503" y="1785334"/>
                </a:lnTo>
                <a:lnTo>
                  <a:pt x="4513724" y="1791996"/>
                </a:lnTo>
                <a:lnTo>
                  <a:pt x="4501513" y="1799835"/>
                </a:lnTo>
                <a:lnTo>
                  <a:pt x="4459076" y="1813003"/>
                </a:lnTo>
                <a:lnTo>
                  <a:pt x="4459810" y="1797886"/>
                </a:lnTo>
                <a:lnTo>
                  <a:pt x="4379064" y="1817177"/>
                </a:lnTo>
                <a:lnTo>
                  <a:pt x="4319209" y="1834833"/>
                </a:lnTo>
                <a:lnTo>
                  <a:pt x="4306907" y="1841641"/>
                </a:lnTo>
                <a:lnTo>
                  <a:pt x="4290981" y="1839677"/>
                </a:lnTo>
                <a:cubicBezTo>
                  <a:pt x="4288909" y="1838717"/>
                  <a:pt x="4287163" y="1837555"/>
                  <a:pt x="4285792" y="1836231"/>
                </a:cubicBezTo>
                <a:lnTo>
                  <a:pt x="4238372" y="1851480"/>
                </a:lnTo>
                <a:lnTo>
                  <a:pt x="4232517" y="1852567"/>
                </a:lnTo>
                <a:lnTo>
                  <a:pt x="4191732" y="1857328"/>
                </a:lnTo>
                <a:lnTo>
                  <a:pt x="4065532" y="1855477"/>
                </a:lnTo>
                <a:cubicBezTo>
                  <a:pt x="4069305" y="1844009"/>
                  <a:pt x="4036780" y="1863138"/>
                  <a:pt x="4028460" y="1855137"/>
                </a:cubicBezTo>
                <a:cubicBezTo>
                  <a:pt x="4023224" y="1848238"/>
                  <a:pt x="4012138" y="1852433"/>
                  <a:pt x="4002267" y="1852352"/>
                </a:cubicBezTo>
                <a:cubicBezTo>
                  <a:pt x="3992749" y="1846600"/>
                  <a:pt x="3946095" y="1853107"/>
                  <a:pt x="3931396" y="1858915"/>
                </a:cubicBezTo>
                <a:cubicBezTo>
                  <a:pt x="3891932" y="1879798"/>
                  <a:pt x="3844059" y="1859600"/>
                  <a:pt x="3812162" y="1875501"/>
                </a:cubicBezTo>
                <a:cubicBezTo>
                  <a:pt x="3784875" y="1878116"/>
                  <a:pt x="3775574" y="1875612"/>
                  <a:pt x="3767672" y="1874600"/>
                </a:cubicBezTo>
                <a:lnTo>
                  <a:pt x="3764741" y="1869433"/>
                </a:lnTo>
                <a:lnTo>
                  <a:pt x="3751332" y="1869854"/>
                </a:lnTo>
                <a:lnTo>
                  <a:pt x="3748155" y="1868903"/>
                </a:lnTo>
                <a:cubicBezTo>
                  <a:pt x="3742091" y="1867062"/>
                  <a:pt x="3736007" y="1865414"/>
                  <a:pt x="3729530" y="1864513"/>
                </a:cubicBezTo>
                <a:cubicBezTo>
                  <a:pt x="3723549" y="1889158"/>
                  <a:pt x="3673453" y="1860919"/>
                  <a:pt x="3680177" y="1881552"/>
                </a:cubicBezTo>
                <a:cubicBezTo>
                  <a:pt x="3643549" y="1880892"/>
                  <a:pt x="3599470" y="1913398"/>
                  <a:pt x="3567259" y="1893482"/>
                </a:cubicBezTo>
                <a:cubicBezTo>
                  <a:pt x="3512865" y="1897927"/>
                  <a:pt x="3463644" y="1898121"/>
                  <a:pt x="3405770" y="1904591"/>
                </a:cubicBezTo>
                <a:cubicBezTo>
                  <a:pt x="3361027" y="1917619"/>
                  <a:pt x="3312439" y="1902759"/>
                  <a:pt x="3280097" y="1919610"/>
                </a:cubicBezTo>
                <a:cubicBezTo>
                  <a:pt x="3228353" y="1917339"/>
                  <a:pt x="3163854" y="1927961"/>
                  <a:pt x="3123424" y="1952930"/>
                </a:cubicBezTo>
                <a:cubicBezTo>
                  <a:pt x="3067921" y="1955455"/>
                  <a:pt x="3058626" y="1970554"/>
                  <a:pt x="3009910" y="1957866"/>
                </a:cubicBezTo>
                <a:cubicBezTo>
                  <a:pt x="3005875" y="1961558"/>
                  <a:pt x="3001138" y="1964570"/>
                  <a:pt x="2995934" y="1967085"/>
                </a:cubicBezTo>
                <a:lnTo>
                  <a:pt x="2980071" y="1972988"/>
                </a:lnTo>
                <a:lnTo>
                  <a:pt x="2978094" y="1972369"/>
                </a:lnTo>
                <a:lnTo>
                  <a:pt x="2942858" y="1981367"/>
                </a:lnTo>
                <a:lnTo>
                  <a:pt x="2875436" y="1996977"/>
                </a:lnTo>
                <a:lnTo>
                  <a:pt x="2874892" y="1996085"/>
                </a:lnTo>
                <a:cubicBezTo>
                  <a:pt x="2872808" y="1994277"/>
                  <a:pt x="2869648" y="1993306"/>
                  <a:pt x="2864145" y="1994061"/>
                </a:cubicBezTo>
                <a:cubicBezTo>
                  <a:pt x="2872218" y="1978115"/>
                  <a:pt x="2860603" y="1988862"/>
                  <a:pt x="2843662" y="1992498"/>
                </a:cubicBezTo>
                <a:cubicBezTo>
                  <a:pt x="2852423" y="1968542"/>
                  <a:pt x="2804535" y="1987804"/>
                  <a:pt x="2796128" y="1976403"/>
                </a:cubicBezTo>
                <a:cubicBezTo>
                  <a:pt x="2783487" y="1979614"/>
                  <a:pt x="2770278" y="1982573"/>
                  <a:pt x="2756784" y="1985116"/>
                </a:cubicBezTo>
                <a:lnTo>
                  <a:pt x="2748833" y="1986323"/>
                </a:lnTo>
                <a:cubicBezTo>
                  <a:pt x="2748775" y="1986256"/>
                  <a:pt x="2748719" y="1986188"/>
                  <a:pt x="2748661" y="1986122"/>
                </a:cubicBezTo>
                <a:cubicBezTo>
                  <a:pt x="2746906" y="1985902"/>
                  <a:pt x="2744280" y="1986117"/>
                  <a:pt x="2740251" y="1986946"/>
                </a:cubicBezTo>
                <a:lnTo>
                  <a:pt x="2718916" y="1990867"/>
                </a:lnTo>
                <a:lnTo>
                  <a:pt x="2713522" y="1990173"/>
                </a:lnTo>
                <a:lnTo>
                  <a:pt x="2680597" y="1984996"/>
                </a:lnTo>
                <a:cubicBezTo>
                  <a:pt x="2658416" y="1985461"/>
                  <a:pt x="2612251" y="1988312"/>
                  <a:pt x="2578178" y="1990531"/>
                </a:cubicBezTo>
                <a:cubicBezTo>
                  <a:pt x="2545413" y="1998704"/>
                  <a:pt x="2513846" y="1994934"/>
                  <a:pt x="2476147" y="1998305"/>
                </a:cubicBezTo>
                <a:cubicBezTo>
                  <a:pt x="2437134" y="2013637"/>
                  <a:pt x="2413847" y="1999542"/>
                  <a:pt x="2373568" y="2003219"/>
                </a:cubicBezTo>
                <a:cubicBezTo>
                  <a:pt x="2341422" y="2024631"/>
                  <a:pt x="2342856" y="1992997"/>
                  <a:pt x="2321399" y="1989467"/>
                </a:cubicBezTo>
                <a:lnTo>
                  <a:pt x="2315525" y="1989708"/>
                </a:lnTo>
                <a:lnTo>
                  <a:pt x="2300792" y="1994290"/>
                </a:lnTo>
                <a:lnTo>
                  <a:pt x="2295469" y="1996659"/>
                </a:lnTo>
                <a:cubicBezTo>
                  <a:pt x="2291722" y="1998049"/>
                  <a:pt x="2289127" y="1998665"/>
                  <a:pt x="2287219" y="1998750"/>
                </a:cubicBezTo>
                <a:lnTo>
                  <a:pt x="2286948" y="1998596"/>
                </a:lnTo>
                <a:lnTo>
                  <a:pt x="2243069" y="2015111"/>
                </a:lnTo>
                <a:cubicBezTo>
                  <a:pt x="2229030" y="2006206"/>
                  <a:pt x="2188966" y="2031217"/>
                  <a:pt x="2186609" y="2008263"/>
                </a:cubicBezTo>
                <a:cubicBezTo>
                  <a:pt x="2170936" y="2014251"/>
                  <a:pt x="2164097" y="2025782"/>
                  <a:pt x="2164831" y="2010143"/>
                </a:cubicBezTo>
                <a:cubicBezTo>
                  <a:pt x="2159536" y="2011705"/>
                  <a:pt x="2155830" y="2011340"/>
                  <a:pt x="2152836" y="2010048"/>
                </a:cubicBezTo>
                <a:lnTo>
                  <a:pt x="2117102" y="2023004"/>
                </a:lnTo>
                <a:lnTo>
                  <a:pt x="2111935" y="2023163"/>
                </a:lnTo>
                <a:lnTo>
                  <a:pt x="2089991" y="2034193"/>
                </a:lnTo>
                <a:lnTo>
                  <a:pt x="2058061" y="2047942"/>
                </a:lnTo>
                <a:lnTo>
                  <a:pt x="2055737" y="2047704"/>
                </a:lnTo>
                <a:lnTo>
                  <a:pt x="2042244" y="2055560"/>
                </a:lnTo>
                <a:cubicBezTo>
                  <a:pt x="2038090" y="2058656"/>
                  <a:pt x="1978623" y="2070285"/>
                  <a:pt x="1976224" y="2074257"/>
                </a:cubicBezTo>
                <a:cubicBezTo>
                  <a:pt x="1920172" y="2070662"/>
                  <a:pt x="1933546" y="2089824"/>
                  <a:pt x="1877728" y="2101004"/>
                </a:cubicBezTo>
                <a:cubicBezTo>
                  <a:pt x="1839146" y="2101989"/>
                  <a:pt x="1818769" y="2108983"/>
                  <a:pt x="1759056" y="2125608"/>
                </a:cubicBezTo>
                <a:cubicBezTo>
                  <a:pt x="1719091" y="2137539"/>
                  <a:pt x="1691494" y="2161097"/>
                  <a:pt x="1637948" y="2172597"/>
                </a:cubicBezTo>
                <a:cubicBezTo>
                  <a:pt x="1587306" y="2207053"/>
                  <a:pt x="1496241" y="2208973"/>
                  <a:pt x="1434549" y="2234522"/>
                </a:cubicBezTo>
                <a:cubicBezTo>
                  <a:pt x="1402655" y="2224964"/>
                  <a:pt x="1409212" y="2231152"/>
                  <a:pt x="1398481" y="2237074"/>
                </a:cubicBezTo>
                <a:cubicBezTo>
                  <a:pt x="1398456" y="2237082"/>
                  <a:pt x="1398432" y="2237089"/>
                  <a:pt x="1398407" y="2237095"/>
                </a:cubicBezTo>
                <a:lnTo>
                  <a:pt x="1370962" y="2237474"/>
                </a:lnTo>
                <a:lnTo>
                  <a:pt x="1356367" y="2235089"/>
                </a:lnTo>
                <a:cubicBezTo>
                  <a:pt x="1346056" y="2233320"/>
                  <a:pt x="1335986" y="2231930"/>
                  <a:pt x="1324828" y="2231968"/>
                </a:cubicBezTo>
                <a:lnTo>
                  <a:pt x="1297744" y="2235849"/>
                </a:lnTo>
                <a:lnTo>
                  <a:pt x="1286236" y="2233135"/>
                </a:lnTo>
                <a:lnTo>
                  <a:pt x="1283504" y="2233797"/>
                </a:lnTo>
                <a:lnTo>
                  <a:pt x="1279765" y="2229639"/>
                </a:lnTo>
                <a:cubicBezTo>
                  <a:pt x="1260110" y="2221111"/>
                  <a:pt x="1209850" y="2211602"/>
                  <a:pt x="1195347" y="2212354"/>
                </a:cubicBezTo>
                <a:cubicBezTo>
                  <a:pt x="1171903" y="2216875"/>
                  <a:pt x="1033292" y="2222456"/>
                  <a:pt x="970251" y="2221029"/>
                </a:cubicBezTo>
                <a:cubicBezTo>
                  <a:pt x="913858" y="2213074"/>
                  <a:pt x="864984" y="2224767"/>
                  <a:pt x="812914" y="2202752"/>
                </a:cubicBezTo>
                <a:cubicBezTo>
                  <a:pt x="809419" y="2205714"/>
                  <a:pt x="805091" y="2207855"/>
                  <a:pt x="800195" y="2209407"/>
                </a:cubicBezTo>
                <a:lnTo>
                  <a:pt x="784978" y="2212360"/>
                </a:lnTo>
                <a:lnTo>
                  <a:pt x="681987" y="2216757"/>
                </a:lnTo>
                <a:lnTo>
                  <a:pt x="669923" y="2211682"/>
                </a:lnTo>
                <a:cubicBezTo>
                  <a:pt x="675432" y="2197125"/>
                  <a:pt x="665394" y="2205767"/>
                  <a:pt x="648680" y="2206229"/>
                </a:cubicBezTo>
                <a:cubicBezTo>
                  <a:pt x="653511" y="2183723"/>
                  <a:pt x="607806" y="2194090"/>
                  <a:pt x="597225" y="2180999"/>
                </a:cubicBezTo>
                <a:cubicBezTo>
                  <a:pt x="584838" y="2181847"/>
                  <a:pt x="571827" y="2182333"/>
                  <a:pt x="558449" y="2182346"/>
                </a:cubicBezTo>
                <a:lnTo>
                  <a:pt x="550517" y="2182060"/>
                </a:lnTo>
                <a:lnTo>
                  <a:pt x="550309" y="2181825"/>
                </a:lnTo>
                <a:cubicBezTo>
                  <a:pt x="548471" y="2181269"/>
                  <a:pt x="545824" y="2180990"/>
                  <a:pt x="541836" y="2181063"/>
                </a:cubicBezTo>
                <a:lnTo>
                  <a:pt x="536057" y="2181537"/>
                </a:lnTo>
                <a:lnTo>
                  <a:pt x="520671" y="2180980"/>
                </a:lnTo>
                <a:lnTo>
                  <a:pt x="515024" y="2179258"/>
                </a:lnTo>
                <a:lnTo>
                  <a:pt x="512278" y="2176369"/>
                </a:lnTo>
                <a:lnTo>
                  <a:pt x="480419" y="2167807"/>
                </a:lnTo>
                <a:cubicBezTo>
                  <a:pt x="458012" y="2174781"/>
                  <a:pt x="449332" y="2162566"/>
                  <a:pt x="413835" y="2156783"/>
                </a:cubicBezTo>
                <a:cubicBezTo>
                  <a:pt x="401959" y="2163765"/>
                  <a:pt x="389622" y="2160522"/>
                  <a:pt x="376513" y="2154014"/>
                </a:cubicBezTo>
                <a:cubicBezTo>
                  <a:pt x="344376" y="2156059"/>
                  <a:pt x="311403" y="2146283"/>
                  <a:pt x="273386" y="2142551"/>
                </a:cubicBezTo>
                <a:cubicBezTo>
                  <a:pt x="236093" y="2150634"/>
                  <a:pt x="209811" y="2132011"/>
                  <a:pt x="169207" y="2128100"/>
                </a:cubicBezTo>
                <a:lnTo>
                  <a:pt x="93149" y="2105324"/>
                </a:lnTo>
                <a:lnTo>
                  <a:pt x="88109" y="2106704"/>
                </a:lnTo>
                <a:cubicBezTo>
                  <a:pt x="84511" y="2107398"/>
                  <a:pt x="81960" y="2107528"/>
                  <a:pt x="80022" y="2107254"/>
                </a:cubicBezTo>
                <a:lnTo>
                  <a:pt x="79717" y="2107046"/>
                </a:lnTo>
                <a:lnTo>
                  <a:pt x="72352" y="2107991"/>
                </a:lnTo>
                <a:cubicBezTo>
                  <a:pt x="60160" y="2110089"/>
                  <a:pt x="48530" y="2112610"/>
                  <a:pt x="37645" y="2115401"/>
                </a:cubicBezTo>
                <a:cubicBezTo>
                  <a:pt x="29688" y="2109582"/>
                  <a:pt x="16534" y="2111084"/>
                  <a:pt x="4572" y="2111091"/>
                </a:cubicBezTo>
                <a:lnTo>
                  <a:pt x="0" y="2110468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1513D80-4AA7-4614-9F98-61B0A742B1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5731" y="631000"/>
            <a:ext cx="3702570" cy="111001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New Mexico</a:t>
            </a:r>
          </a:p>
        </p:txBody>
      </p:sp>
      <p:sp>
        <p:nvSpPr>
          <p:cNvPr id="51" name="Freeform: Shape 26">
            <a:extLst>
              <a:ext uri="{FF2B5EF4-FFF2-40B4-BE49-F238E27FC236}">
                <a16:creationId xmlns:a16="http://schemas.microsoft.com/office/drawing/2014/main" id="{3501A971-CEBD-4E4B-8529-3BB4F4100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60460" y="6189260"/>
            <a:ext cx="7831541" cy="668740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Bildobjekt 10" descr="En bild som visar utomhus, landskap, hus, himmel&#10;&#10;Automatiskt genererad beskrivning">
            <a:extLst>
              <a:ext uri="{FF2B5EF4-FFF2-40B4-BE49-F238E27FC236}">
                <a16:creationId xmlns:a16="http://schemas.microsoft.com/office/drawing/2014/main" id="{9392ECBF-9090-98C9-6287-BF06DF390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" r="4671" b="3"/>
          <a:stretch/>
        </p:blipFill>
        <p:spPr>
          <a:xfrm>
            <a:off x="111111" y="1763420"/>
            <a:ext cx="3620056" cy="2176822"/>
          </a:xfrm>
          <a:prstGeom prst="rect">
            <a:avLst/>
          </a:prstGeom>
        </p:spPr>
      </p:pic>
      <p:pic>
        <p:nvPicPr>
          <p:cNvPr id="9" name="Bildobjekt 8" descr="En bild som visar symbol, gul, design&#10;&#10;Automatiskt genererad beskrivning">
            <a:extLst>
              <a:ext uri="{FF2B5EF4-FFF2-40B4-BE49-F238E27FC236}">
                <a16:creationId xmlns:a16="http://schemas.microsoft.com/office/drawing/2014/main" id="{EB3A37C8-DE6D-6901-30A1-4FC1883055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2" r="19226" b="20"/>
          <a:stretch/>
        </p:blipFill>
        <p:spPr>
          <a:xfrm>
            <a:off x="3817101" y="1763416"/>
            <a:ext cx="1862364" cy="2176822"/>
          </a:xfrm>
          <a:prstGeom prst="rect">
            <a:avLst/>
          </a:prstGeom>
        </p:spPr>
      </p:pic>
      <p:pic>
        <p:nvPicPr>
          <p:cNvPr id="18" name="Bildobjekt 17" descr="En bild som visar grotta, natur, Stalagmit, Droppsten&#10;&#10;Automatiskt genererad beskrivning">
            <a:extLst>
              <a:ext uri="{FF2B5EF4-FFF2-40B4-BE49-F238E27FC236}">
                <a16:creationId xmlns:a16="http://schemas.microsoft.com/office/drawing/2014/main" id="{BDDF7451-90D0-3363-74D1-A1C846F343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5" b="5020"/>
          <a:stretch/>
        </p:blipFill>
        <p:spPr>
          <a:xfrm>
            <a:off x="4341160" y="4034706"/>
            <a:ext cx="3211713" cy="2364485"/>
          </a:xfrm>
          <a:prstGeom prst="rect">
            <a:avLst/>
          </a:prstGeom>
        </p:spPr>
      </p:pic>
      <p:pic>
        <p:nvPicPr>
          <p:cNvPr id="16" name="Bildobjekt 15" descr="En bild som visar moln, person, Människoansikte, himmel&#10;&#10;Automatiskt genererad beskrivning">
            <a:extLst>
              <a:ext uri="{FF2B5EF4-FFF2-40B4-BE49-F238E27FC236}">
                <a16:creationId xmlns:a16="http://schemas.microsoft.com/office/drawing/2014/main" id="{8FA217DD-A4D4-8168-2015-D100D6DCFC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" r="1" b="26789"/>
          <a:stretch/>
        </p:blipFill>
        <p:spPr>
          <a:xfrm>
            <a:off x="111111" y="4036313"/>
            <a:ext cx="4148801" cy="2364486"/>
          </a:xfrm>
          <a:prstGeom prst="rect">
            <a:avLst/>
          </a:prstGeom>
        </p:spPr>
      </p:pic>
      <p:pic>
        <p:nvPicPr>
          <p:cNvPr id="5" name="Bildobjekt 4" descr="En bild som visar sanddyn, natur, landskap, himmel">
            <a:extLst>
              <a:ext uri="{FF2B5EF4-FFF2-40B4-BE49-F238E27FC236}">
                <a16:creationId xmlns:a16="http://schemas.microsoft.com/office/drawing/2014/main" id="{9BF3F49F-E3ED-1301-FC32-7717A03908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5" r="10174" b="1"/>
          <a:stretch/>
        </p:blipFill>
        <p:spPr>
          <a:xfrm>
            <a:off x="8384333" y="1763419"/>
            <a:ext cx="3762197" cy="2176818"/>
          </a:xfrm>
          <a:prstGeom prst="rect">
            <a:avLst/>
          </a:prstGeom>
        </p:spPr>
      </p:pic>
      <p:pic>
        <p:nvPicPr>
          <p:cNvPr id="13" name="Bildobjekt 12" descr="En bild som visar transport, ballong, flygmaskin, Varmluftsballong&#10;&#10;Automatiskt genererad beskrivning">
            <a:extLst>
              <a:ext uri="{FF2B5EF4-FFF2-40B4-BE49-F238E27FC236}">
                <a16:creationId xmlns:a16="http://schemas.microsoft.com/office/drawing/2014/main" id="{CB0CA04B-965A-F69D-1507-E857549549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48" b="18619"/>
          <a:stretch/>
        </p:blipFill>
        <p:spPr>
          <a:xfrm>
            <a:off x="7652688" y="4036314"/>
            <a:ext cx="4462785" cy="2364486"/>
          </a:xfrm>
          <a:prstGeom prst="rect">
            <a:avLst/>
          </a:prstGeom>
        </p:spPr>
      </p:pic>
      <p:pic>
        <p:nvPicPr>
          <p:cNvPr id="4" name="Bildobjekt 3" descr="En bild som visar Människoansikte, klädsel, person, slips">
            <a:extLst>
              <a:ext uri="{FF2B5EF4-FFF2-40B4-BE49-F238E27FC236}">
                <a16:creationId xmlns:a16="http://schemas.microsoft.com/office/drawing/2014/main" id="{046F4565-2651-476E-08CF-57B4F413C4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400" y="1763419"/>
            <a:ext cx="2543621" cy="219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9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2</Words>
  <Application>Microsoft Office PowerPoint</Application>
  <PresentationFormat>Bredbild</PresentationFormat>
  <Paragraphs>1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Office-tema</vt:lpstr>
      <vt:lpstr>New Mexico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Mexico</dc:title>
  <dc:creator>Elliot Nilsson</dc:creator>
  <cp:lastModifiedBy>Elliot Nilsson</cp:lastModifiedBy>
  <cp:revision>1</cp:revision>
  <dcterms:created xsi:type="dcterms:W3CDTF">2024-05-24T10:13:56Z</dcterms:created>
  <dcterms:modified xsi:type="dcterms:W3CDTF">2024-05-27T11:04:01Z</dcterms:modified>
</cp:coreProperties>
</file>