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57" r:id="rId3"/>
    <p:sldId id="264" r:id="rId4"/>
    <p:sldId id="266" r:id="rId5"/>
    <p:sldId id="259" r:id="rId6"/>
    <p:sldId id="267" r:id="rId7"/>
    <p:sldId id="263" r:id="rId8"/>
  </p:sldIdLst>
  <p:sldSz cx="12192000" cy="6858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scadia Code SemiBold" panose="020B0609020000020004" pitchFamily="49" charset="0"/>
      <p:bold r:id="rId10"/>
      <p:boldItalic r:id="rId11"/>
    </p:embeddedFont>
    <p:embeddedFont>
      <p:font typeface="Segoe UI Black" panose="020B0A02040204020203" pitchFamily="34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D962"/>
    <a:srgbClr val="FF5B49"/>
    <a:srgbClr val="000000"/>
    <a:srgbClr val="16D0A6"/>
    <a:srgbClr val="FF68C4"/>
    <a:srgbClr val="22F364"/>
    <a:srgbClr val="FF8B1F"/>
    <a:srgbClr val="F1FF50"/>
    <a:srgbClr val="F674C2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9E539-13E0-4BDF-A20A-3B0888DD9CE9}" v="24" dt="2023-12-01T10:02:55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B01A-543C-390D-5D96-26120B2C7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F17A9-E4AC-A26F-4DDB-F5E849538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53E6C-D3CB-A39A-EC19-43AEA4F1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4B9B-61E7-0143-8754-E03D4250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FA47E-89B9-E0AC-441C-9B4D619D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49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FFFE-AB0D-FDDA-1657-9C2F3D55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BC551-59DE-2526-811B-5F2BDB002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E470F-E7B1-456E-6938-002DC922D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671A1-2314-60CB-D1AE-71F782CF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C586C-871B-B5A8-DF3A-E2820B08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342B0-CCD3-0359-ABCD-42C2FC19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18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E92D-2860-BDAD-2F0A-EE90C93D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D67F3-1858-CC89-56E9-DD70F781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748-F81C-78EA-4B03-A2AFD4F9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8614-5AF0-F778-6564-21847392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49942-7AFF-511F-4142-3F257DF1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2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6EDB6-0EBC-F7DD-2743-3868D3207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78CC2-5E51-C7B6-8EAB-616428C1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0C47-778A-9250-1559-232255C0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ADAA3-1D6C-FA55-1B13-D187C0ED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6EAE4-4ACB-2B6A-293D-EAF29BE7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885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21E2-4FD7-B28F-085A-8B1E8514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3637-06AF-F54C-8011-DDCD33329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63631-79B8-5B11-2B0C-952EF447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E0FA-A7B8-DA44-7B99-D0F6FBD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D84E2-F4A8-1BE0-D265-6EB69352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75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43CC-0A01-BF1F-8B3F-6BBD4A36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21E7-36EB-C3ED-8921-7EDD964F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6FD98-7509-677D-888E-6E50CC8E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30C37-8F5A-559F-3AD9-8709F621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C66B-127A-54BE-C362-11B65046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04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4A98-9D01-18F9-9670-B1B1505B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8A79-B7D4-3BC8-62E1-73D549212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73464-08C3-4BAE-0A57-E092F3F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B68CD-61AE-147A-FBFF-B944E9D0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E6C7-073F-7927-5685-8989F77B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C6742-2D4C-E490-F179-CA163E17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70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4E7B-9ECE-CA8B-644D-1F9790DB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E243B-4B78-D908-E069-DE92123D3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8B0E3-51ED-CF3B-C919-692823A30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E410F-3C95-326E-D273-49BCE65F2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8C88C-22DE-C9C5-988D-FD6C1DE1E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0F490-30EB-9EB1-4749-292A4DBF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AB92F-6DF8-3BFF-60B5-71935BBB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4F2EB-C05F-8E0D-FF38-AB63A47D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61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36DA-C9BA-13A1-1480-A6878DF5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70599-F527-2E59-F2D6-1C10F0E9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479DC-0BCF-0EA0-761B-EE100136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6ADE6-7A25-E3D2-EA99-6895A438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2942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C6AE2C-C1DE-B4FB-41BD-2BA31A9EBE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3836" y="2896960"/>
            <a:ext cx="959045" cy="959045"/>
          </a:xfrm>
          <a:custGeom>
            <a:avLst/>
            <a:gdLst>
              <a:gd name="connsiteX0" fmla="*/ 0 w 959045"/>
              <a:gd name="connsiteY0" fmla="*/ 0 h 959045"/>
              <a:gd name="connsiteX1" fmla="*/ 959045 w 959045"/>
              <a:gd name="connsiteY1" fmla="*/ 0 h 959045"/>
              <a:gd name="connsiteX2" fmla="*/ 959045 w 959045"/>
              <a:gd name="connsiteY2" fmla="*/ 959045 h 959045"/>
              <a:gd name="connsiteX3" fmla="*/ 0 w 959045"/>
              <a:gd name="connsiteY3" fmla="*/ 959045 h 95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45" h="959045">
                <a:moveTo>
                  <a:pt x="0" y="0"/>
                </a:moveTo>
                <a:lnTo>
                  <a:pt x="959045" y="0"/>
                </a:lnTo>
                <a:lnTo>
                  <a:pt x="959045" y="959045"/>
                </a:lnTo>
                <a:lnTo>
                  <a:pt x="0" y="9590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16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DF853C-F9C3-7DB8-009B-635ABF6FB8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739" y="1824037"/>
            <a:ext cx="3148763" cy="4702214"/>
          </a:xfrm>
          <a:custGeom>
            <a:avLst/>
            <a:gdLst>
              <a:gd name="connsiteX0" fmla="*/ 2144472 w 3148763"/>
              <a:gd name="connsiteY0" fmla="*/ 0 h 4702214"/>
              <a:gd name="connsiteX1" fmla="*/ 2102613 w 3148763"/>
              <a:gd name="connsiteY1" fmla="*/ 1255312 h 4702214"/>
              <a:gd name="connsiteX2" fmla="*/ 2599534 w 3148763"/>
              <a:gd name="connsiteY2" fmla="*/ 695635 h 4702214"/>
              <a:gd name="connsiteX3" fmla="*/ 2379856 w 3148763"/>
              <a:gd name="connsiteY3" fmla="*/ 1420019 h 4702214"/>
              <a:gd name="connsiteX4" fmla="*/ 3148763 w 3148763"/>
              <a:gd name="connsiteY4" fmla="*/ 1443578 h 4702214"/>
              <a:gd name="connsiteX5" fmla="*/ 2474023 w 3148763"/>
              <a:gd name="connsiteY5" fmla="*/ 2050373 h 4702214"/>
              <a:gd name="connsiteX6" fmla="*/ 2657100 w 3148763"/>
              <a:gd name="connsiteY6" fmla="*/ 2468765 h 4702214"/>
              <a:gd name="connsiteX7" fmla="*/ 2369408 w 3148763"/>
              <a:gd name="connsiteY7" fmla="*/ 2672737 h 4702214"/>
              <a:gd name="connsiteX8" fmla="*/ 2735561 w 3148763"/>
              <a:gd name="connsiteY8" fmla="*/ 3436386 h 4702214"/>
              <a:gd name="connsiteX9" fmla="*/ 2118319 w 3148763"/>
              <a:gd name="connsiteY9" fmla="*/ 3143504 h 4702214"/>
              <a:gd name="connsiteX10" fmla="*/ 2170626 w 3148763"/>
              <a:gd name="connsiteY10" fmla="*/ 3802538 h 4702214"/>
              <a:gd name="connsiteX11" fmla="*/ 1762682 w 3148763"/>
              <a:gd name="connsiteY11" fmla="*/ 3478245 h 4702214"/>
              <a:gd name="connsiteX12" fmla="*/ 1689410 w 3148763"/>
              <a:gd name="connsiteY12" fmla="*/ 4132089 h 4702214"/>
              <a:gd name="connsiteX13" fmla="*/ 1422683 w 3148763"/>
              <a:gd name="connsiteY13" fmla="*/ 3802538 h 4702214"/>
              <a:gd name="connsiteX14" fmla="*/ 1239607 w 3148763"/>
              <a:gd name="connsiteY14" fmla="*/ 4289012 h 4702214"/>
              <a:gd name="connsiteX15" fmla="*/ 1072236 w 3148763"/>
              <a:gd name="connsiteY15" fmla="*/ 3954203 h 4702214"/>
              <a:gd name="connsiteX16" fmla="*/ 700894 w 3148763"/>
              <a:gd name="connsiteY16" fmla="*/ 4702214 h 4702214"/>
              <a:gd name="connsiteX17" fmla="*/ 685188 w 3148763"/>
              <a:gd name="connsiteY17" fmla="*/ 3990872 h 4702214"/>
              <a:gd name="connsiteX18" fmla="*/ 172629 w 3148763"/>
              <a:gd name="connsiteY18" fmla="*/ 3896705 h 4702214"/>
              <a:gd name="connsiteX19" fmla="*/ 465510 w 3148763"/>
              <a:gd name="connsiteY19" fmla="*/ 3368440 h 4702214"/>
              <a:gd name="connsiteX20" fmla="*/ 0 w 3148763"/>
              <a:gd name="connsiteY20" fmla="*/ 2793058 h 4702214"/>
              <a:gd name="connsiteX21" fmla="*/ 570125 w 3148763"/>
              <a:gd name="connsiteY21" fmla="*/ 2536778 h 4702214"/>
              <a:gd name="connsiteX22" fmla="*/ 141217 w 3148763"/>
              <a:gd name="connsiteY22" fmla="*/ 1809731 h 4702214"/>
              <a:gd name="connsiteX23" fmla="*/ 774097 w 3148763"/>
              <a:gd name="connsiteY23" fmla="*/ 1710374 h 4702214"/>
              <a:gd name="connsiteX24" fmla="*/ 643328 w 3148763"/>
              <a:gd name="connsiteY24" fmla="*/ 789803 h 4702214"/>
              <a:gd name="connsiteX25" fmla="*/ 1218711 w 3148763"/>
              <a:gd name="connsiteY25" fmla="*/ 1420019 h 4702214"/>
              <a:gd name="connsiteX26" fmla="*/ 1396529 w 3148763"/>
              <a:gd name="connsiteY26" fmla="*/ 402754 h 4702214"/>
              <a:gd name="connsiteX27" fmla="*/ 1652809 w 3148763"/>
              <a:gd name="connsiteY27" fmla="*/ 946725 h 470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48763" h="4702214">
                <a:moveTo>
                  <a:pt x="2144472" y="0"/>
                </a:moveTo>
                <a:lnTo>
                  <a:pt x="2102613" y="1255312"/>
                </a:lnTo>
                <a:lnTo>
                  <a:pt x="2599534" y="695635"/>
                </a:lnTo>
                <a:lnTo>
                  <a:pt x="2379856" y="1420019"/>
                </a:lnTo>
                <a:lnTo>
                  <a:pt x="3148763" y="1443578"/>
                </a:lnTo>
                <a:lnTo>
                  <a:pt x="2474023" y="2050373"/>
                </a:lnTo>
                <a:lnTo>
                  <a:pt x="2657100" y="2468765"/>
                </a:lnTo>
                <a:lnTo>
                  <a:pt x="2369408" y="2672737"/>
                </a:lnTo>
                <a:lnTo>
                  <a:pt x="2735561" y="3436386"/>
                </a:lnTo>
                <a:lnTo>
                  <a:pt x="2118319" y="3143504"/>
                </a:lnTo>
                <a:lnTo>
                  <a:pt x="2170626" y="3802538"/>
                </a:lnTo>
                <a:lnTo>
                  <a:pt x="1762682" y="3478245"/>
                </a:lnTo>
                <a:lnTo>
                  <a:pt x="1689410" y="4132089"/>
                </a:lnTo>
                <a:lnTo>
                  <a:pt x="1422683" y="3802538"/>
                </a:lnTo>
                <a:lnTo>
                  <a:pt x="1239607" y="4289012"/>
                </a:lnTo>
                <a:lnTo>
                  <a:pt x="1072236" y="3954203"/>
                </a:lnTo>
                <a:lnTo>
                  <a:pt x="700894" y="4702214"/>
                </a:lnTo>
                <a:lnTo>
                  <a:pt x="685188" y="3990872"/>
                </a:lnTo>
                <a:lnTo>
                  <a:pt x="172629" y="3896705"/>
                </a:lnTo>
                <a:lnTo>
                  <a:pt x="465510" y="3368440"/>
                </a:lnTo>
                <a:lnTo>
                  <a:pt x="0" y="2793058"/>
                </a:lnTo>
                <a:lnTo>
                  <a:pt x="570125" y="2536778"/>
                </a:lnTo>
                <a:lnTo>
                  <a:pt x="141217" y="1809731"/>
                </a:lnTo>
                <a:lnTo>
                  <a:pt x="774097" y="1710374"/>
                </a:lnTo>
                <a:lnTo>
                  <a:pt x="643328" y="789803"/>
                </a:lnTo>
                <a:lnTo>
                  <a:pt x="1218711" y="1420019"/>
                </a:lnTo>
                <a:lnTo>
                  <a:pt x="1396529" y="402754"/>
                </a:lnTo>
                <a:lnTo>
                  <a:pt x="1652809" y="946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I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E04C74-597C-3DBC-7C8C-D8D0BB483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5723" y="646773"/>
            <a:ext cx="1964004" cy="1964004"/>
          </a:xfrm>
          <a:custGeom>
            <a:avLst/>
            <a:gdLst>
              <a:gd name="connsiteX0" fmla="*/ 1570778 w 1964004"/>
              <a:gd name="connsiteY0" fmla="*/ 0 h 1964004"/>
              <a:gd name="connsiteX1" fmla="*/ 1964004 w 1964004"/>
              <a:gd name="connsiteY1" fmla="*/ 1570778 h 1964004"/>
              <a:gd name="connsiteX2" fmla="*/ 393227 w 1964004"/>
              <a:gd name="connsiteY2" fmla="*/ 1964004 h 1964004"/>
              <a:gd name="connsiteX3" fmla="*/ 0 w 1964004"/>
              <a:gd name="connsiteY3" fmla="*/ 393226 h 196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4" h="1964004">
                <a:moveTo>
                  <a:pt x="1570778" y="0"/>
                </a:moveTo>
                <a:lnTo>
                  <a:pt x="1964004" y="1570778"/>
                </a:lnTo>
                <a:lnTo>
                  <a:pt x="393227" y="1964004"/>
                </a:lnTo>
                <a:lnTo>
                  <a:pt x="0" y="3932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I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6FBB7F7-A40D-F10E-F982-CDE6D1667A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3954" y="2010852"/>
            <a:ext cx="1862647" cy="1877446"/>
          </a:xfrm>
          <a:custGeom>
            <a:avLst/>
            <a:gdLst>
              <a:gd name="connsiteX0" fmla="*/ 283143 w 1862647"/>
              <a:gd name="connsiteY0" fmla="*/ 0 h 1877446"/>
              <a:gd name="connsiteX1" fmla="*/ 1862647 w 1862647"/>
              <a:gd name="connsiteY1" fmla="*/ 280515 h 1877446"/>
              <a:gd name="connsiteX2" fmla="*/ 1862647 w 1862647"/>
              <a:gd name="connsiteY2" fmla="*/ 366473 h 1877446"/>
              <a:gd name="connsiteX3" fmla="*/ 1594303 w 1862647"/>
              <a:gd name="connsiteY3" fmla="*/ 1877446 h 1877446"/>
              <a:gd name="connsiteX4" fmla="*/ 0 w 1862647"/>
              <a:gd name="connsiteY4" fmla="*/ 1594303 h 187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647" h="1877446">
                <a:moveTo>
                  <a:pt x="283143" y="0"/>
                </a:moveTo>
                <a:lnTo>
                  <a:pt x="1862647" y="280515"/>
                </a:lnTo>
                <a:lnTo>
                  <a:pt x="1862647" y="366473"/>
                </a:lnTo>
                <a:lnTo>
                  <a:pt x="1594303" y="1877446"/>
                </a:lnTo>
                <a:lnTo>
                  <a:pt x="0" y="15943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IN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17EB3DC-E34E-5B41-155F-F9E8C207D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7907" y="3364356"/>
            <a:ext cx="1735838" cy="1735838"/>
          </a:xfrm>
          <a:custGeom>
            <a:avLst/>
            <a:gdLst>
              <a:gd name="connsiteX0" fmla="*/ 1614713 w 1735838"/>
              <a:gd name="connsiteY0" fmla="*/ 0 h 1735838"/>
              <a:gd name="connsiteX1" fmla="*/ 1735838 w 1735838"/>
              <a:gd name="connsiteY1" fmla="*/ 1614714 h 1735838"/>
              <a:gd name="connsiteX2" fmla="*/ 121125 w 1735838"/>
              <a:gd name="connsiteY2" fmla="*/ 1735838 h 1735838"/>
              <a:gd name="connsiteX3" fmla="*/ 0 w 1735838"/>
              <a:gd name="connsiteY3" fmla="*/ 121125 h 173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838" h="1735838">
                <a:moveTo>
                  <a:pt x="1614713" y="0"/>
                </a:moveTo>
                <a:lnTo>
                  <a:pt x="1735838" y="1614714"/>
                </a:lnTo>
                <a:lnTo>
                  <a:pt x="121125" y="1735838"/>
                </a:lnTo>
                <a:lnTo>
                  <a:pt x="0" y="121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IN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9945AD8-5C0C-DFF4-311D-3EF6FDE867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37507" y="4656007"/>
            <a:ext cx="1756038" cy="1756038"/>
          </a:xfrm>
          <a:custGeom>
            <a:avLst/>
            <a:gdLst>
              <a:gd name="connsiteX0" fmla="*/ 143126 w 1756038"/>
              <a:gd name="connsiteY0" fmla="*/ 0 h 1756038"/>
              <a:gd name="connsiteX1" fmla="*/ 1756038 w 1756038"/>
              <a:gd name="connsiteY1" fmla="*/ 143126 h 1756038"/>
              <a:gd name="connsiteX2" fmla="*/ 1612912 w 1756038"/>
              <a:gd name="connsiteY2" fmla="*/ 1756038 h 1756038"/>
              <a:gd name="connsiteX3" fmla="*/ 0 w 1756038"/>
              <a:gd name="connsiteY3" fmla="*/ 1612912 h 17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038" h="1756038">
                <a:moveTo>
                  <a:pt x="143126" y="0"/>
                </a:moveTo>
                <a:lnTo>
                  <a:pt x="1756038" y="143126"/>
                </a:lnTo>
                <a:lnTo>
                  <a:pt x="1612912" y="1756038"/>
                </a:lnTo>
                <a:lnTo>
                  <a:pt x="0" y="161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7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A682-A1FE-BD1E-C607-BFEC94A3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F654-7FFA-9F7E-7F41-73C4344C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F1A0D-0309-49A6-EFA6-7FF159CFE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FFF38-6F58-9D1E-43BC-A4140015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32E40-230B-A131-67A6-2E9A18EA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08531-7D7A-2D7A-D418-0154DA59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3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9DDE-8762-4C22-C0C6-DA3C4325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64F8-B719-1C1A-C9A3-BC877BBFF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8791-FE0B-CEF3-F9F7-F89F4AE5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19F07-3A21-45CC-8FE1-381563982F61}" type="datetimeFigureOut">
              <a:rPr lang="en-IN" smtClean="0"/>
              <a:t>31-08-2024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FA47-7E34-18F8-9E22-979AE4F6D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D283-14F6-AFE5-CDF6-D506A5CF6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5DA2-6475-45F2-9279-2BB81AAB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858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0E1BE0DE-DD72-E6AD-48BE-B4E2EA38203F}"/>
              </a:ext>
            </a:extLst>
          </p:cNvPr>
          <p:cNvSpPr txBox="1"/>
          <p:nvPr/>
        </p:nvSpPr>
        <p:spPr>
          <a:xfrm>
            <a:off x="7465867" y="4392617"/>
            <a:ext cx="2980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0" dirty="0">
                <a:solidFill>
                  <a:schemeClr val="bg1"/>
                </a:solidFill>
                <a:latin typeface="Arial Black" panose="020B0A04020102020204" pitchFamily="34" charset="0"/>
              </a:rPr>
              <a:t>List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311D5C7-1239-234C-0412-CFEA2DEDEBC9}"/>
              </a:ext>
            </a:extLst>
          </p:cNvPr>
          <p:cNvSpPr txBox="1"/>
          <p:nvPr/>
        </p:nvSpPr>
        <p:spPr>
          <a:xfrm>
            <a:off x="3519920" y="2465383"/>
            <a:ext cx="51521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0" dirty="0" err="1">
                <a:solidFill>
                  <a:schemeClr val="bg1"/>
                </a:solidFill>
                <a:latin typeface="Arial Black" panose="020B0A04020102020204" pitchFamily="34" charset="0"/>
              </a:rPr>
              <a:t>Bucket</a:t>
            </a:r>
            <a:endParaRPr lang="sv-SE" sz="10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sv-SE" sz="10000" dirty="0">
              <a:solidFill>
                <a:schemeClr val="bg1"/>
              </a:solidFill>
              <a:highlight>
                <a:srgbClr val="FF5B49"/>
              </a:highlight>
              <a:latin typeface="Arial Black" panose="020B0A040201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BF93450-49D1-B6FB-471A-E0755C28B037}"/>
              </a:ext>
            </a:extLst>
          </p:cNvPr>
          <p:cNvSpPr txBox="1"/>
          <p:nvPr/>
        </p:nvSpPr>
        <p:spPr>
          <a:xfrm>
            <a:off x="1843523" y="445816"/>
            <a:ext cx="2237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0" dirty="0">
                <a:solidFill>
                  <a:schemeClr val="bg1"/>
                </a:solidFill>
                <a:latin typeface="Arial Black" panose="020B0A04020102020204" pitchFamily="34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075337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aphic 50">
            <a:extLst>
              <a:ext uri="{FF2B5EF4-FFF2-40B4-BE49-F238E27FC236}">
                <a16:creationId xmlns:a16="http://schemas.microsoft.com/office/drawing/2014/main" id="{A5CD6303-394C-B1B3-6213-86ADF2E13A85}"/>
              </a:ext>
            </a:extLst>
          </p:cNvPr>
          <p:cNvGrpSpPr/>
          <p:nvPr/>
        </p:nvGrpSpPr>
        <p:grpSpPr>
          <a:xfrm>
            <a:off x="7893244" y="1947456"/>
            <a:ext cx="3085952" cy="3003718"/>
            <a:chOff x="6986962" y="1353458"/>
            <a:chExt cx="4262855" cy="4149260"/>
          </a:xfrm>
          <a:solidFill>
            <a:srgbClr val="121212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5CC2618-3C0F-953A-941F-EBCF6FA50BB0}"/>
                </a:ext>
              </a:extLst>
            </p:cNvPr>
            <p:cNvSpPr/>
            <p:nvPr/>
          </p:nvSpPr>
          <p:spPr>
            <a:xfrm>
              <a:off x="9069375" y="1353458"/>
              <a:ext cx="2180441" cy="2180441"/>
            </a:xfrm>
            <a:custGeom>
              <a:avLst/>
              <a:gdLst>
                <a:gd name="connsiteX0" fmla="*/ 2180441 w 2180441"/>
                <a:gd name="connsiteY0" fmla="*/ 1090221 h 2180441"/>
                <a:gd name="connsiteX1" fmla="*/ 1090221 w 2180441"/>
                <a:gd name="connsiteY1" fmla="*/ 2180441 h 2180441"/>
                <a:gd name="connsiteX2" fmla="*/ 0 w 2180441"/>
                <a:gd name="connsiteY2" fmla="*/ 1090221 h 2180441"/>
                <a:gd name="connsiteX3" fmla="*/ 1090221 w 2180441"/>
                <a:gd name="connsiteY3" fmla="*/ 0 h 2180441"/>
                <a:gd name="connsiteX4" fmla="*/ 2180441 w 2180441"/>
                <a:gd name="connsiteY4" fmla="*/ 1090221 h 218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441" h="2180441">
                  <a:moveTo>
                    <a:pt x="2180441" y="1090221"/>
                  </a:moveTo>
                  <a:cubicBezTo>
                    <a:pt x="2180441" y="1692333"/>
                    <a:pt x="1692333" y="2180441"/>
                    <a:pt x="1090221" y="2180441"/>
                  </a:cubicBezTo>
                  <a:cubicBezTo>
                    <a:pt x="488108" y="2180441"/>
                    <a:pt x="0" y="1692333"/>
                    <a:pt x="0" y="1090221"/>
                  </a:cubicBezTo>
                  <a:cubicBezTo>
                    <a:pt x="0" y="488108"/>
                    <a:pt x="488108" y="0"/>
                    <a:pt x="1090221" y="0"/>
                  </a:cubicBezTo>
                  <a:cubicBezTo>
                    <a:pt x="1692333" y="0"/>
                    <a:pt x="2180441" y="488108"/>
                    <a:pt x="2180441" y="1090221"/>
                  </a:cubicBezTo>
                  <a:close/>
                </a:path>
              </a:pathLst>
            </a:custGeom>
            <a:solidFill>
              <a:srgbClr val="121212"/>
            </a:solidFill>
            <a:ln w="14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3942104-B1CE-0F13-8378-46C111CE03A9}"/>
                </a:ext>
              </a:extLst>
            </p:cNvPr>
            <p:cNvSpPr/>
            <p:nvPr/>
          </p:nvSpPr>
          <p:spPr>
            <a:xfrm>
              <a:off x="6986962" y="1353458"/>
              <a:ext cx="2180441" cy="2180441"/>
            </a:xfrm>
            <a:custGeom>
              <a:avLst/>
              <a:gdLst>
                <a:gd name="connsiteX0" fmla="*/ 2180441 w 2180441"/>
                <a:gd name="connsiteY0" fmla="*/ 1090221 h 2180441"/>
                <a:gd name="connsiteX1" fmla="*/ 1090221 w 2180441"/>
                <a:gd name="connsiteY1" fmla="*/ 2180441 h 2180441"/>
                <a:gd name="connsiteX2" fmla="*/ 0 w 2180441"/>
                <a:gd name="connsiteY2" fmla="*/ 1090221 h 2180441"/>
                <a:gd name="connsiteX3" fmla="*/ 1090221 w 2180441"/>
                <a:gd name="connsiteY3" fmla="*/ 0 h 2180441"/>
                <a:gd name="connsiteX4" fmla="*/ 2180441 w 2180441"/>
                <a:gd name="connsiteY4" fmla="*/ 1090221 h 218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441" h="2180441">
                  <a:moveTo>
                    <a:pt x="2180441" y="1090221"/>
                  </a:moveTo>
                  <a:cubicBezTo>
                    <a:pt x="2180441" y="1692333"/>
                    <a:pt x="1692333" y="2180441"/>
                    <a:pt x="1090221" y="2180441"/>
                  </a:cubicBezTo>
                  <a:cubicBezTo>
                    <a:pt x="488108" y="2180441"/>
                    <a:pt x="0" y="1692333"/>
                    <a:pt x="0" y="1090221"/>
                  </a:cubicBezTo>
                  <a:cubicBezTo>
                    <a:pt x="0" y="488108"/>
                    <a:pt x="488108" y="0"/>
                    <a:pt x="1090221" y="0"/>
                  </a:cubicBezTo>
                  <a:cubicBezTo>
                    <a:pt x="1692333" y="0"/>
                    <a:pt x="2180441" y="488108"/>
                    <a:pt x="2180441" y="1090221"/>
                  </a:cubicBezTo>
                  <a:close/>
                </a:path>
              </a:pathLst>
            </a:custGeom>
            <a:solidFill>
              <a:srgbClr val="121212"/>
            </a:solidFill>
            <a:ln w="14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36DA1E-3631-7310-F8A5-30B86085C262}"/>
                </a:ext>
              </a:extLst>
            </p:cNvPr>
            <p:cNvSpPr/>
            <p:nvPr/>
          </p:nvSpPr>
          <p:spPr>
            <a:xfrm>
              <a:off x="9069375" y="3322277"/>
              <a:ext cx="2180441" cy="2180441"/>
            </a:xfrm>
            <a:custGeom>
              <a:avLst/>
              <a:gdLst>
                <a:gd name="connsiteX0" fmla="*/ 2180441 w 2180441"/>
                <a:gd name="connsiteY0" fmla="*/ 1090221 h 2180441"/>
                <a:gd name="connsiteX1" fmla="*/ 1090221 w 2180441"/>
                <a:gd name="connsiteY1" fmla="*/ 2180441 h 2180441"/>
                <a:gd name="connsiteX2" fmla="*/ 0 w 2180441"/>
                <a:gd name="connsiteY2" fmla="*/ 1090220 h 2180441"/>
                <a:gd name="connsiteX3" fmla="*/ 1090221 w 2180441"/>
                <a:gd name="connsiteY3" fmla="*/ 0 h 2180441"/>
                <a:gd name="connsiteX4" fmla="*/ 2180441 w 2180441"/>
                <a:gd name="connsiteY4" fmla="*/ 1090221 h 218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441" h="2180441">
                  <a:moveTo>
                    <a:pt x="2180441" y="1090221"/>
                  </a:moveTo>
                  <a:cubicBezTo>
                    <a:pt x="2180441" y="1692333"/>
                    <a:pt x="1692333" y="2180441"/>
                    <a:pt x="1090221" y="2180441"/>
                  </a:cubicBezTo>
                  <a:cubicBezTo>
                    <a:pt x="488108" y="2180441"/>
                    <a:pt x="0" y="1692333"/>
                    <a:pt x="0" y="1090220"/>
                  </a:cubicBezTo>
                  <a:cubicBezTo>
                    <a:pt x="0" y="488108"/>
                    <a:pt x="488108" y="0"/>
                    <a:pt x="1090221" y="0"/>
                  </a:cubicBezTo>
                  <a:cubicBezTo>
                    <a:pt x="1692333" y="0"/>
                    <a:pt x="2180441" y="488108"/>
                    <a:pt x="2180441" y="1090221"/>
                  </a:cubicBezTo>
                  <a:close/>
                </a:path>
              </a:pathLst>
            </a:custGeom>
            <a:solidFill>
              <a:srgbClr val="121212"/>
            </a:solidFill>
            <a:ln w="14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4CA5320-4476-E16A-19EC-20BBACAA9228}"/>
                </a:ext>
              </a:extLst>
            </p:cNvPr>
            <p:cNvSpPr/>
            <p:nvPr/>
          </p:nvSpPr>
          <p:spPr>
            <a:xfrm>
              <a:off x="6986962" y="3322277"/>
              <a:ext cx="2180441" cy="2180441"/>
            </a:xfrm>
            <a:custGeom>
              <a:avLst/>
              <a:gdLst>
                <a:gd name="connsiteX0" fmla="*/ 2180441 w 2180441"/>
                <a:gd name="connsiteY0" fmla="*/ 1090221 h 2180441"/>
                <a:gd name="connsiteX1" fmla="*/ 1090221 w 2180441"/>
                <a:gd name="connsiteY1" fmla="*/ 2180441 h 2180441"/>
                <a:gd name="connsiteX2" fmla="*/ 0 w 2180441"/>
                <a:gd name="connsiteY2" fmla="*/ 1090220 h 2180441"/>
                <a:gd name="connsiteX3" fmla="*/ 1090221 w 2180441"/>
                <a:gd name="connsiteY3" fmla="*/ 0 h 2180441"/>
                <a:gd name="connsiteX4" fmla="*/ 2180441 w 2180441"/>
                <a:gd name="connsiteY4" fmla="*/ 1090221 h 218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441" h="2180441">
                  <a:moveTo>
                    <a:pt x="2180441" y="1090221"/>
                  </a:moveTo>
                  <a:cubicBezTo>
                    <a:pt x="2180441" y="1692333"/>
                    <a:pt x="1692333" y="2180441"/>
                    <a:pt x="1090221" y="2180441"/>
                  </a:cubicBezTo>
                  <a:cubicBezTo>
                    <a:pt x="488108" y="2180441"/>
                    <a:pt x="0" y="1692333"/>
                    <a:pt x="0" y="1090220"/>
                  </a:cubicBezTo>
                  <a:cubicBezTo>
                    <a:pt x="0" y="488108"/>
                    <a:pt x="488108" y="0"/>
                    <a:pt x="1090221" y="0"/>
                  </a:cubicBezTo>
                  <a:cubicBezTo>
                    <a:pt x="1692333" y="0"/>
                    <a:pt x="2180441" y="488108"/>
                    <a:pt x="2180441" y="1090221"/>
                  </a:cubicBezTo>
                  <a:close/>
                </a:path>
              </a:pathLst>
            </a:custGeom>
            <a:solidFill>
              <a:srgbClr val="121212"/>
            </a:solidFill>
            <a:ln w="14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AE63C8D-0FAD-7B7D-E995-B36D39D0D60B}"/>
              </a:ext>
            </a:extLst>
          </p:cNvPr>
          <p:cNvSpPr/>
          <p:nvPr/>
        </p:nvSpPr>
        <p:spPr>
          <a:xfrm>
            <a:off x="7298155" y="1387115"/>
            <a:ext cx="4262995" cy="4115603"/>
          </a:xfrm>
          <a:custGeom>
            <a:avLst/>
            <a:gdLst>
              <a:gd name="connsiteX0" fmla="*/ 3377665 w 4262995"/>
              <a:gd name="connsiteY0" fmla="*/ 3036742 h 4115603"/>
              <a:gd name="connsiteX1" fmla="*/ 3883788 w 4262995"/>
              <a:gd name="connsiteY1" fmla="*/ 3179927 h 4115603"/>
              <a:gd name="connsiteX2" fmla="*/ 3540062 w 4262995"/>
              <a:gd name="connsiteY2" fmla="*/ 2759770 h 4115603"/>
              <a:gd name="connsiteX3" fmla="*/ 4084191 w 4262995"/>
              <a:gd name="connsiteY3" fmla="*/ 2817128 h 4115603"/>
              <a:gd name="connsiteX4" fmla="*/ 3478076 w 4262995"/>
              <a:gd name="connsiteY4" fmla="*/ 2312827 h 4115603"/>
              <a:gd name="connsiteX5" fmla="*/ 3784920 w 4262995"/>
              <a:gd name="connsiteY5" fmla="*/ 1976954 h 4115603"/>
              <a:gd name="connsiteX6" fmla="*/ 3560256 w 4262995"/>
              <a:gd name="connsiteY6" fmla="*/ 1734480 h 4115603"/>
              <a:gd name="connsiteX7" fmla="*/ 4084191 w 4262995"/>
              <a:gd name="connsiteY7" fmla="*/ 1298616 h 4115603"/>
              <a:gd name="connsiteX8" fmla="*/ 3540062 w 4262995"/>
              <a:gd name="connsiteY8" fmla="*/ 1355974 h 4115603"/>
              <a:gd name="connsiteX9" fmla="*/ 3883788 w 4262995"/>
              <a:gd name="connsiteY9" fmla="*/ 935817 h 4115603"/>
              <a:gd name="connsiteX10" fmla="*/ 3377665 w 4262995"/>
              <a:gd name="connsiteY10" fmla="*/ 1079001 h 4115603"/>
              <a:gd name="connsiteX11" fmla="*/ 4262996 w 4262995"/>
              <a:gd name="connsiteY11" fmla="*/ 0 h 4115603"/>
              <a:gd name="connsiteX12" fmla="*/ 3148514 w 4262995"/>
              <a:gd name="connsiteY12" fmla="*/ 878459 h 4115603"/>
              <a:gd name="connsiteX13" fmla="*/ 3296466 w 4262995"/>
              <a:gd name="connsiteY13" fmla="*/ 365323 h 4115603"/>
              <a:gd name="connsiteX14" fmla="*/ 2881217 w 4262995"/>
              <a:gd name="connsiteY14" fmla="*/ 692362 h 4115603"/>
              <a:gd name="connsiteX15" fmla="*/ 2943203 w 4262995"/>
              <a:gd name="connsiteY15" fmla="*/ 162397 h 4115603"/>
              <a:gd name="connsiteX16" fmla="*/ 2594708 w 4262995"/>
              <a:gd name="connsiteY16" fmla="*/ 596859 h 4115603"/>
              <a:gd name="connsiteX17" fmla="*/ 2556563 w 4262995"/>
              <a:gd name="connsiteY17" fmla="*/ 38285 h 4115603"/>
              <a:gd name="connsiteX18" fmla="*/ 2357564 w 4262995"/>
              <a:gd name="connsiteY18" fmla="*/ 436144 h 4115603"/>
              <a:gd name="connsiteX19" fmla="*/ 2172869 w 4262995"/>
              <a:gd name="connsiteY19" fmla="*/ 236724 h 4115603"/>
              <a:gd name="connsiteX20" fmla="*/ 1966296 w 4262995"/>
              <a:gd name="connsiteY20" fmla="*/ 464893 h 4115603"/>
              <a:gd name="connsiteX21" fmla="*/ 1770942 w 4262995"/>
              <a:gd name="connsiteY21" fmla="*/ 74046 h 4115603"/>
              <a:gd name="connsiteX22" fmla="*/ 1732657 w 4262995"/>
              <a:gd name="connsiteY22" fmla="*/ 632620 h 4115603"/>
              <a:gd name="connsiteX23" fmla="*/ 1384162 w 4262995"/>
              <a:gd name="connsiteY23" fmla="*/ 198158 h 4115603"/>
              <a:gd name="connsiteX24" fmla="*/ 1446288 w 4262995"/>
              <a:gd name="connsiteY24" fmla="*/ 728123 h 4115603"/>
              <a:gd name="connsiteX25" fmla="*/ 1030899 w 4262995"/>
              <a:gd name="connsiteY25" fmla="*/ 401084 h 4115603"/>
              <a:gd name="connsiteX26" fmla="*/ 1178852 w 4262995"/>
              <a:gd name="connsiteY26" fmla="*/ 914360 h 4115603"/>
              <a:gd name="connsiteX27" fmla="*/ 64510 w 4262995"/>
              <a:gd name="connsiteY27" fmla="*/ 35901 h 4115603"/>
              <a:gd name="connsiteX28" fmla="*/ 949701 w 4262995"/>
              <a:gd name="connsiteY28" fmla="*/ 1114762 h 4115603"/>
              <a:gd name="connsiteX29" fmla="*/ 443717 w 4262995"/>
              <a:gd name="connsiteY29" fmla="*/ 971578 h 4115603"/>
              <a:gd name="connsiteX30" fmla="*/ 787444 w 4262995"/>
              <a:gd name="connsiteY30" fmla="*/ 1391735 h 4115603"/>
              <a:gd name="connsiteX31" fmla="*/ 243175 w 4262995"/>
              <a:gd name="connsiteY31" fmla="*/ 1334377 h 4115603"/>
              <a:gd name="connsiteX32" fmla="*/ 765426 w 4262995"/>
              <a:gd name="connsiteY32" fmla="*/ 1791137 h 4115603"/>
              <a:gd name="connsiteX33" fmla="*/ 565165 w 4262995"/>
              <a:gd name="connsiteY33" fmla="*/ 2012294 h 4115603"/>
              <a:gd name="connsiteX34" fmla="*/ 811004 w 4262995"/>
              <a:gd name="connsiteY34" fmla="*/ 2291090 h 4115603"/>
              <a:gd name="connsiteX35" fmla="*/ 178665 w 4262995"/>
              <a:gd name="connsiteY35" fmla="*/ 2817128 h 4115603"/>
              <a:gd name="connsiteX36" fmla="*/ 722934 w 4262995"/>
              <a:gd name="connsiteY36" fmla="*/ 2759770 h 4115603"/>
              <a:gd name="connsiteX37" fmla="*/ 379207 w 4262995"/>
              <a:gd name="connsiteY37" fmla="*/ 3179927 h 4115603"/>
              <a:gd name="connsiteX38" fmla="*/ 885331 w 4262995"/>
              <a:gd name="connsiteY38" fmla="*/ 3036742 h 4115603"/>
              <a:gd name="connsiteX39" fmla="*/ 0 w 4262995"/>
              <a:gd name="connsiteY39" fmla="*/ 4115604 h 4115603"/>
              <a:gd name="connsiteX40" fmla="*/ 1114482 w 4262995"/>
              <a:gd name="connsiteY40" fmla="*/ 3237144 h 4115603"/>
              <a:gd name="connsiteX41" fmla="*/ 966530 w 4262995"/>
              <a:gd name="connsiteY41" fmla="*/ 3750420 h 4115603"/>
              <a:gd name="connsiteX42" fmla="*/ 1381778 w 4262995"/>
              <a:gd name="connsiteY42" fmla="*/ 3423382 h 4115603"/>
              <a:gd name="connsiteX43" fmla="*/ 1319793 w 4262995"/>
              <a:gd name="connsiteY43" fmla="*/ 3953347 h 4115603"/>
              <a:gd name="connsiteX44" fmla="*/ 1668287 w 4262995"/>
              <a:gd name="connsiteY44" fmla="*/ 3518885 h 4115603"/>
              <a:gd name="connsiteX45" fmla="*/ 1706432 w 4262995"/>
              <a:gd name="connsiteY45" fmla="*/ 4077458 h 4115603"/>
              <a:gd name="connsiteX46" fmla="*/ 1962089 w 4262995"/>
              <a:gd name="connsiteY46" fmla="*/ 3596999 h 4115603"/>
              <a:gd name="connsiteX47" fmla="*/ 2130376 w 4262995"/>
              <a:gd name="connsiteY47" fmla="*/ 3787864 h 4115603"/>
              <a:gd name="connsiteX48" fmla="*/ 2299925 w 4262995"/>
              <a:gd name="connsiteY48" fmla="*/ 3602327 h 4115603"/>
              <a:gd name="connsiteX49" fmla="*/ 2556563 w 4262995"/>
              <a:gd name="connsiteY49" fmla="*/ 4077458 h 4115603"/>
              <a:gd name="connsiteX50" fmla="*/ 2594708 w 4262995"/>
              <a:gd name="connsiteY50" fmla="*/ 3518885 h 4115603"/>
              <a:gd name="connsiteX51" fmla="*/ 2943203 w 4262995"/>
              <a:gd name="connsiteY51" fmla="*/ 3953347 h 4115603"/>
              <a:gd name="connsiteX52" fmla="*/ 2881217 w 4262995"/>
              <a:gd name="connsiteY52" fmla="*/ 3423382 h 4115603"/>
              <a:gd name="connsiteX53" fmla="*/ 3296466 w 4262995"/>
              <a:gd name="connsiteY53" fmla="*/ 3750420 h 4115603"/>
              <a:gd name="connsiteX54" fmla="*/ 3148514 w 4262995"/>
              <a:gd name="connsiteY54" fmla="*/ 3237144 h 4115603"/>
              <a:gd name="connsiteX55" fmla="*/ 4262996 w 4262995"/>
              <a:gd name="connsiteY55" fmla="*/ 4115604 h 4115603"/>
              <a:gd name="connsiteX56" fmla="*/ 3377665 w 4262995"/>
              <a:gd name="connsiteY56" fmla="*/ 3036742 h 41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262995" h="4115603">
                <a:moveTo>
                  <a:pt x="3377665" y="3036742"/>
                </a:moveTo>
                <a:lnTo>
                  <a:pt x="3883788" y="3179927"/>
                </a:lnTo>
                <a:lnTo>
                  <a:pt x="3540062" y="2759770"/>
                </a:lnTo>
                <a:lnTo>
                  <a:pt x="4084191" y="2817128"/>
                </a:lnTo>
                <a:lnTo>
                  <a:pt x="3478076" y="2312827"/>
                </a:lnTo>
                <a:lnTo>
                  <a:pt x="3784920" y="1976954"/>
                </a:lnTo>
                <a:lnTo>
                  <a:pt x="3560256" y="1734480"/>
                </a:lnTo>
                <a:lnTo>
                  <a:pt x="4084191" y="1298616"/>
                </a:lnTo>
                <a:lnTo>
                  <a:pt x="3540062" y="1355974"/>
                </a:lnTo>
                <a:lnTo>
                  <a:pt x="3883788" y="935817"/>
                </a:lnTo>
                <a:lnTo>
                  <a:pt x="3377665" y="1079001"/>
                </a:lnTo>
                <a:lnTo>
                  <a:pt x="4262996" y="0"/>
                </a:lnTo>
                <a:lnTo>
                  <a:pt x="3148514" y="878459"/>
                </a:lnTo>
                <a:lnTo>
                  <a:pt x="3296466" y="365323"/>
                </a:lnTo>
                <a:lnTo>
                  <a:pt x="2881217" y="692362"/>
                </a:lnTo>
                <a:lnTo>
                  <a:pt x="2943203" y="162397"/>
                </a:lnTo>
                <a:lnTo>
                  <a:pt x="2594708" y="596859"/>
                </a:lnTo>
                <a:lnTo>
                  <a:pt x="2556563" y="38285"/>
                </a:lnTo>
                <a:lnTo>
                  <a:pt x="2357564" y="436144"/>
                </a:lnTo>
                <a:lnTo>
                  <a:pt x="2172869" y="236724"/>
                </a:lnTo>
                <a:lnTo>
                  <a:pt x="1966296" y="464893"/>
                </a:lnTo>
                <a:lnTo>
                  <a:pt x="1770942" y="74046"/>
                </a:lnTo>
                <a:lnTo>
                  <a:pt x="1732657" y="632620"/>
                </a:lnTo>
                <a:lnTo>
                  <a:pt x="1384162" y="198158"/>
                </a:lnTo>
                <a:lnTo>
                  <a:pt x="1446288" y="728123"/>
                </a:lnTo>
                <a:lnTo>
                  <a:pt x="1030899" y="401084"/>
                </a:lnTo>
                <a:lnTo>
                  <a:pt x="1178852" y="914360"/>
                </a:lnTo>
                <a:lnTo>
                  <a:pt x="64510" y="35901"/>
                </a:lnTo>
                <a:lnTo>
                  <a:pt x="949701" y="1114762"/>
                </a:lnTo>
                <a:lnTo>
                  <a:pt x="443717" y="971578"/>
                </a:lnTo>
                <a:lnTo>
                  <a:pt x="787444" y="1391735"/>
                </a:lnTo>
                <a:lnTo>
                  <a:pt x="243175" y="1334377"/>
                </a:lnTo>
                <a:lnTo>
                  <a:pt x="765426" y="1791137"/>
                </a:lnTo>
                <a:lnTo>
                  <a:pt x="565165" y="2012294"/>
                </a:lnTo>
                <a:lnTo>
                  <a:pt x="811004" y="2291090"/>
                </a:lnTo>
                <a:lnTo>
                  <a:pt x="178665" y="2817128"/>
                </a:lnTo>
                <a:lnTo>
                  <a:pt x="722934" y="2759770"/>
                </a:lnTo>
                <a:lnTo>
                  <a:pt x="379207" y="3179927"/>
                </a:lnTo>
                <a:lnTo>
                  <a:pt x="885331" y="3036742"/>
                </a:lnTo>
                <a:lnTo>
                  <a:pt x="0" y="4115604"/>
                </a:lnTo>
                <a:lnTo>
                  <a:pt x="1114482" y="3237144"/>
                </a:lnTo>
                <a:lnTo>
                  <a:pt x="966530" y="3750420"/>
                </a:lnTo>
                <a:lnTo>
                  <a:pt x="1381778" y="3423382"/>
                </a:lnTo>
                <a:lnTo>
                  <a:pt x="1319793" y="3953347"/>
                </a:lnTo>
                <a:lnTo>
                  <a:pt x="1668287" y="3518885"/>
                </a:lnTo>
                <a:lnTo>
                  <a:pt x="1706432" y="4077458"/>
                </a:lnTo>
                <a:lnTo>
                  <a:pt x="1962089" y="3596999"/>
                </a:lnTo>
                <a:lnTo>
                  <a:pt x="2130376" y="3787864"/>
                </a:lnTo>
                <a:lnTo>
                  <a:pt x="2299925" y="3602327"/>
                </a:lnTo>
                <a:lnTo>
                  <a:pt x="2556563" y="4077458"/>
                </a:lnTo>
                <a:lnTo>
                  <a:pt x="2594708" y="3518885"/>
                </a:lnTo>
                <a:lnTo>
                  <a:pt x="2943203" y="3953347"/>
                </a:lnTo>
                <a:lnTo>
                  <a:pt x="2881217" y="3423382"/>
                </a:lnTo>
                <a:lnTo>
                  <a:pt x="3296466" y="3750420"/>
                </a:lnTo>
                <a:lnTo>
                  <a:pt x="3148514" y="3237144"/>
                </a:lnTo>
                <a:lnTo>
                  <a:pt x="4262996" y="4115604"/>
                </a:lnTo>
                <a:lnTo>
                  <a:pt x="3377665" y="3036742"/>
                </a:lnTo>
                <a:close/>
              </a:path>
            </a:pathLst>
          </a:custGeom>
          <a:solidFill>
            <a:srgbClr val="F36EBD"/>
          </a:solidFill>
          <a:ln w="14006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9DD435B-5439-89B7-4050-E5EDB5E746B8}"/>
              </a:ext>
            </a:extLst>
          </p:cNvPr>
          <p:cNvSpPr/>
          <p:nvPr/>
        </p:nvSpPr>
        <p:spPr>
          <a:xfrm>
            <a:off x="7688441" y="1353458"/>
            <a:ext cx="3580590" cy="4100597"/>
          </a:xfrm>
          <a:custGeom>
            <a:avLst/>
            <a:gdLst>
              <a:gd name="connsiteX0" fmla="*/ 1746120 w 3580590"/>
              <a:gd name="connsiteY0" fmla="*/ 0 h 4100597"/>
              <a:gd name="connsiteX1" fmla="*/ 0 w 3580590"/>
              <a:gd name="connsiteY1" fmla="*/ 2064183 h 4100597"/>
              <a:gd name="connsiteX2" fmla="*/ 1747382 w 3580590"/>
              <a:gd name="connsiteY2" fmla="*/ 4100598 h 4100597"/>
              <a:gd name="connsiteX3" fmla="*/ 3580591 w 3580590"/>
              <a:gd name="connsiteY3" fmla="*/ 2017343 h 4100597"/>
              <a:gd name="connsiteX4" fmla="*/ 1746120 w 3580590"/>
              <a:gd name="connsiteY4" fmla="*/ 0 h 410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0590" h="4100597">
                <a:moveTo>
                  <a:pt x="1746120" y="0"/>
                </a:moveTo>
                <a:cubicBezTo>
                  <a:pt x="1746120" y="0"/>
                  <a:pt x="1632666" y="799925"/>
                  <a:pt x="0" y="2064183"/>
                </a:cubicBezTo>
                <a:cubicBezTo>
                  <a:pt x="1446569" y="3188481"/>
                  <a:pt x="1747382" y="4100598"/>
                  <a:pt x="1747382" y="4100598"/>
                </a:cubicBezTo>
                <a:cubicBezTo>
                  <a:pt x="1747382" y="4100598"/>
                  <a:pt x="1947924" y="3281600"/>
                  <a:pt x="3580591" y="2017343"/>
                </a:cubicBezTo>
                <a:cubicBezTo>
                  <a:pt x="2134022" y="893044"/>
                  <a:pt x="1746120" y="0"/>
                  <a:pt x="1746120" y="0"/>
                </a:cubicBezTo>
                <a:close/>
              </a:path>
            </a:pathLst>
          </a:custGeom>
          <a:solidFill>
            <a:srgbClr val="12D861"/>
          </a:solidFill>
          <a:ln w="14006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800277-3142-C02E-6A02-245FA7C90F1C}"/>
              </a:ext>
            </a:extLst>
          </p:cNvPr>
          <p:cNvSpPr txBox="1"/>
          <p:nvPr/>
        </p:nvSpPr>
        <p:spPr>
          <a:xfrm>
            <a:off x="868648" y="643899"/>
            <a:ext cx="5738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0" i="0" dirty="0" err="1">
                <a:solidFill>
                  <a:srgbClr val="000000"/>
                </a:solidFill>
                <a:effectLst/>
                <a:latin typeface="Sohne"/>
              </a:rPr>
              <a:t>See</a:t>
            </a:r>
            <a:r>
              <a:rPr lang="sv-SE" sz="4400" b="0" i="0" dirty="0">
                <a:solidFill>
                  <a:srgbClr val="000000"/>
                </a:solidFill>
                <a:effectLst/>
                <a:latin typeface="Sohne"/>
              </a:rPr>
              <a:t> the </a:t>
            </a:r>
            <a:r>
              <a:rPr lang="sv-SE" sz="4400" b="0" i="0" dirty="0" err="1">
                <a:solidFill>
                  <a:srgbClr val="000000"/>
                </a:solidFill>
                <a:effectLst/>
                <a:latin typeface="Sohne"/>
              </a:rPr>
              <a:t>Northern</a:t>
            </a:r>
            <a:r>
              <a:rPr lang="sv-SE" sz="4400" b="0" i="0" dirty="0">
                <a:solidFill>
                  <a:srgbClr val="000000"/>
                </a:solidFill>
                <a:effectLst/>
                <a:latin typeface="Sohne"/>
              </a:rPr>
              <a:t> </a:t>
            </a:r>
            <a:r>
              <a:rPr lang="sv-SE" sz="4400" b="0" i="0" dirty="0" err="1">
                <a:solidFill>
                  <a:srgbClr val="000000"/>
                </a:solidFill>
                <a:effectLst/>
                <a:latin typeface="Sohne"/>
              </a:rPr>
              <a:t>Lights</a:t>
            </a:r>
            <a:r>
              <a:rPr lang="sv-SE" sz="4400" b="0" i="0" dirty="0">
                <a:solidFill>
                  <a:srgbClr val="000000"/>
                </a:solidFill>
                <a:effectLst/>
                <a:latin typeface="Sohne"/>
              </a:rPr>
              <a:t>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255831A-24BF-4749-6E38-F07CEC6E401F}"/>
              </a:ext>
            </a:extLst>
          </p:cNvPr>
          <p:cNvSpPr txBox="1"/>
          <p:nvPr/>
        </p:nvSpPr>
        <p:spPr>
          <a:xfrm>
            <a:off x="8503846" y="2987996"/>
            <a:ext cx="2037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0" i="0" dirty="0" err="1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Lights</a:t>
            </a:r>
            <a:r>
              <a:rPr lang="sv-SE" sz="4400" b="0" i="0" dirty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</a:p>
        </p:txBody>
      </p:sp>
      <p:pic>
        <p:nvPicPr>
          <p:cNvPr id="3074" name="Picture 2" descr="Best Places to See the Northern Lights in the U.S. and Beyond | Via">
            <a:extLst>
              <a:ext uri="{FF2B5EF4-FFF2-40B4-BE49-F238E27FC236}">
                <a16:creationId xmlns:a16="http://schemas.microsoft.com/office/drawing/2014/main" id="{C291F4C2-82B4-DD8A-6467-F28730D6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00"/>
                    </a14:imgEffect>
                    <a14:imgEffect>
                      <a14:saturation sat="10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7" y="2104143"/>
            <a:ext cx="6442235" cy="41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87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" name="Picture 1744" descr="A close up of a logo&#10;&#10;Description automatically generated">
            <a:extLst>
              <a:ext uri="{FF2B5EF4-FFF2-40B4-BE49-F238E27FC236}">
                <a16:creationId xmlns:a16="http://schemas.microsoft.com/office/drawing/2014/main" id="{65DF24A2-C408-8D75-758B-22A82D64D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231" y="3376175"/>
            <a:ext cx="3904058" cy="4099533"/>
          </a:xfrm>
          <a:prstGeom prst="rect">
            <a:avLst/>
          </a:prstGeom>
        </p:spPr>
      </p:pic>
      <p:pic>
        <p:nvPicPr>
          <p:cNvPr id="1744" name="Picture 1743" descr="A close up of a logo&#10;&#10;Description automatically generated">
            <a:extLst>
              <a:ext uri="{FF2B5EF4-FFF2-40B4-BE49-F238E27FC236}">
                <a16:creationId xmlns:a16="http://schemas.microsoft.com/office/drawing/2014/main" id="{DA9110B6-DA1B-1A90-C6B4-BCBB7E42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42" y="0"/>
            <a:ext cx="3904058" cy="4099533"/>
          </a:xfrm>
          <a:prstGeom prst="rect">
            <a:avLst/>
          </a:prstGeom>
        </p:spPr>
      </p:pic>
      <p:sp>
        <p:nvSpPr>
          <p:cNvPr id="419" name="TextBox 418">
            <a:extLst>
              <a:ext uri="{FF2B5EF4-FFF2-40B4-BE49-F238E27FC236}">
                <a16:creationId xmlns:a16="http://schemas.microsoft.com/office/drawing/2014/main" id="{3AB5DAA9-72EC-02B2-CB73-1909C550BA73}"/>
              </a:ext>
            </a:extLst>
          </p:cNvPr>
          <p:cNvSpPr txBox="1"/>
          <p:nvPr/>
        </p:nvSpPr>
        <p:spPr>
          <a:xfrm>
            <a:off x="3414726" y="349574"/>
            <a:ext cx="541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>
                <a:solidFill>
                  <a:srgbClr val="11D962"/>
                </a:solidFill>
              </a:rPr>
              <a:t>Buy an Ibanez TOD10N</a:t>
            </a:r>
          </a:p>
        </p:txBody>
      </p:sp>
      <p:sp>
        <p:nvSpPr>
          <p:cNvPr id="421" name="Freeform: Shape 420">
            <a:extLst>
              <a:ext uri="{FF2B5EF4-FFF2-40B4-BE49-F238E27FC236}">
                <a16:creationId xmlns:a16="http://schemas.microsoft.com/office/drawing/2014/main" id="{5BD787B7-E6D9-82E8-C1A1-986AA5B3A18A}"/>
              </a:ext>
            </a:extLst>
          </p:cNvPr>
          <p:cNvSpPr/>
          <p:nvPr/>
        </p:nvSpPr>
        <p:spPr>
          <a:xfrm rot="21198253">
            <a:off x="924091" y="1579563"/>
            <a:ext cx="2775526" cy="4562375"/>
          </a:xfrm>
          <a:custGeom>
            <a:avLst/>
            <a:gdLst>
              <a:gd name="connsiteX0" fmla="*/ 2220373 w 2407634"/>
              <a:gd name="connsiteY0" fmla="*/ 0 h 2966942"/>
              <a:gd name="connsiteX1" fmla="*/ 2407634 w 2407634"/>
              <a:gd name="connsiteY1" fmla="*/ 187262 h 2966942"/>
              <a:gd name="connsiteX2" fmla="*/ 2407634 w 2407634"/>
              <a:gd name="connsiteY2" fmla="*/ 2779681 h 2966942"/>
              <a:gd name="connsiteX3" fmla="*/ 2220373 w 2407634"/>
              <a:gd name="connsiteY3" fmla="*/ 2966942 h 2966942"/>
              <a:gd name="connsiteX4" fmla="*/ 187262 w 2407634"/>
              <a:gd name="connsiteY4" fmla="*/ 2966942 h 2966942"/>
              <a:gd name="connsiteX5" fmla="*/ 0 w 2407634"/>
              <a:gd name="connsiteY5" fmla="*/ 2779681 h 2966942"/>
              <a:gd name="connsiteX6" fmla="*/ 0 w 2407634"/>
              <a:gd name="connsiteY6" fmla="*/ 187261 h 2966942"/>
              <a:gd name="connsiteX7" fmla="*/ 187262 w 2407634"/>
              <a:gd name="connsiteY7" fmla="*/ 0 h 29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634" h="2966942">
                <a:moveTo>
                  <a:pt x="2220373" y="0"/>
                </a:moveTo>
                <a:cubicBezTo>
                  <a:pt x="2323795" y="0"/>
                  <a:pt x="2407634" y="83840"/>
                  <a:pt x="2407634" y="187262"/>
                </a:cubicBezTo>
                <a:lnTo>
                  <a:pt x="2407634" y="2779681"/>
                </a:lnTo>
                <a:cubicBezTo>
                  <a:pt x="2407634" y="2883102"/>
                  <a:pt x="2323795" y="2966942"/>
                  <a:pt x="2220373" y="2966942"/>
                </a:cubicBezTo>
                <a:lnTo>
                  <a:pt x="187262" y="2966942"/>
                </a:lnTo>
                <a:cubicBezTo>
                  <a:pt x="83840" y="2966942"/>
                  <a:pt x="0" y="2883102"/>
                  <a:pt x="0" y="2779681"/>
                </a:cubicBezTo>
                <a:lnTo>
                  <a:pt x="0" y="187261"/>
                </a:lnTo>
                <a:cubicBezTo>
                  <a:pt x="0" y="83840"/>
                  <a:pt x="83840" y="0"/>
                  <a:pt x="187262" y="0"/>
                </a:cubicBezTo>
                <a:close/>
              </a:path>
            </a:pathLst>
          </a:custGeom>
          <a:solidFill>
            <a:srgbClr val="6A00B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20" name="Freeform: Shape 419">
            <a:extLst>
              <a:ext uri="{FF2B5EF4-FFF2-40B4-BE49-F238E27FC236}">
                <a16:creationId xmlns:a16="http://schemas.microsoft.com/office/drawing/2014/main" id="{B98C60D2-7D08-0657-9CE3-40B8518E45E3}"/>
              </a:ext>
            </a:extLst>
          </p:cNvPr>
          <p:cNvSpPr/>
          <p:nvPr/>
        </p:nvSpPr>
        <p:spPr>
          <a:xfrm rot="317453">
            <a:off x="929415" y="1584887"/>
            <a:ext cx="2775526" cy="4562375"/>
          </a:xfrm>
          <a:custGeom>
            <a:avLst/>
            <a:gdLst>
              <a:gd name="connsiteX0" fmla="*/ 2220373 w 2407634"/>
              <a:gd name="connsiteY0" fmla="*/ 0 h 2966942"/>
              <a:gd name="connsiteX1" fmla="*/ 2407634 w 2407634"/>
              <a:gd name="connsiteY1" fmla="*/ 187262 h 2966942"/>
              <a:gd name="connsiteX2" fmla="*/ 2407634 w 2407634"/>
              <a:gd name="connsiteY2" fmla="*/ 2779681 h 2966942"/>
              <a:gd name="connsiteX3" fmla="*/ 2220373 w 2407634"/>
              <a:gd name="connsiteY3" fmla="*/ 2966942 h 2966942"/>
              <a:gd name="connsiteX4" fmla="*/ 187262 w 2407634"/>
              <a:gd name="connsiteY4" fmla="*/ 2966942 h 2966942"/>
              <a:gd name="connsiteX5" fmla="*/ 0 w 2407634"/>
              <a:gd name="connsiteY5" fmla="*/ 2779681 h 2966942"/>
              <a:gd name="connsiteX6" fmla="*/ 0 w 2407634"/>
              <a:gd name="connsiteY6" fmla="*/ 187261 h 2966942"/>
              <a:gd name="connsiteX7" fmla="*/ 187262 w 2407634"/>
              <a:gd name="connsiteY7" fmla="*/ 0 h 29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634" h="2966942">
                <a:moveTo>
                  <a:pt x="2220373" y="0"/>
                </a:moveTo>
                <a:cubicBezTo>
                  <a:pt x="2323795" y="0"/>
                  <a:pt x="2407634" y="83840"/>
                  <a:pt x="2407634" y="187262"/>
                </a:cubicBezTo>
                <a:lnTo>
                  <a:pt x="2407634" y="2779681"/>
                </a:lnTo>
                <a:cubicBezTo>
                  <a:pt x="2407634" y="2883102"/>
                  <a:pt x="2323795" y="2966942"/>
                  <a:pt x="2220373" y="2966942"/>
                </a:cubicBezTo>
                <a:lnTo>
                  <a:pt x="187262" y="2966942"/>
                </a:lnTo>
                <a:cubicBezTo>
                  <a:pt x="83840" y="2966942"/>
                  <a:pt x="0" y="2883102"/>
                  <a:pt x="0" y="2779681"/>
                </a:cubicBezTo>
                <a:lnTo>
                  <a:pt x="0" y="187261"/>
                </a:lnTo>
                <a:cubicBezTo>
                  <a:pt x="0" y="83840"/>
                  <a:pt x="83840" y="0"/>
                  <a:pt x="187262" y="0"/>
                </a:cubicBezTo>
                <a:close/>
              </a:path>
            </a:pathLst>
          </a:custGeom>
          <a:solidFill>
            <a:srgbClr val="F1FF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A335FCB-C392-14BA-FE8D-AF4B52D49434}"/>
              </a:ext>
            </a:extLst>
          </p:cNvPr>
          <p:cNvSpPr/>
          <p:nvPr/>
        </p:nvSpPr>
        <p:spPr>
          <a:xfrm>
            <a:off x="945386" y="1579562"/>
            <a:ext cx="2775526" cy="4562375"/>
          </a:xfrm>
          <a:custGeom>
            <a:avLst/>
            <a:gdLst>
              <a:gd name="connsiteX0" fmla="*/ 2220373 w 2407634"/>
              <a:gd name="connsiteY0" fmla="*/ 0 h 2966942"/>
              <a:gd name="connsiteX1" fmla="*/ 2407634 w 2407634"/>
              <a:gd name="connsiteY1" fmla="*/ 187262 h 2966942"/>
              <a:gd name="connsiteX2" fmla="*/ 2407634 w 2407634"/>
              <a:gd name="connsiteY2" fmla="*/ 2779681 h 2966942"/>
              <a:gd name="connsiteX3" fmla="*/ 2220373 w 2407634"/>
              <a:gd name="connsiteY3" fmla="*/ 2966942 h 2966942"/>
              <a:gd name="connsiteX4" fmla="*/ 187262 w 2407634"/>
              <a:gd name="connsiteY4" fmla="*/ 2966942 h 2966942"/>
              <a:gd name="connsiteX5" fmla="*/ 0 w 2407634"/>
              <a:gd name="connsiteY5" fmla="*/ 2779681 h 2966942"/>
              <a:gd name="connsiteX6" fmla="*/ 0 w 2407634"/>
              <a:gd name="connsiteY6" fmla="*/ 187261 h 2966942"/>
              <a:gd name="connsiteX7" fmla="*/ 187262 w 2407634"/>
              <a:gd name="connsiteY7" fmla="*/ 0 h 29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634" h="2966942">
                <a:moveTo>
                  <a:pt x="2220373" y="0"/>
                </a:moveTo>
                <a:cubicBezTo>
                  <a:pt x="2323795" y="0"/>
                  <a:pt x="2407634" y="83840"/>
                  <a:pt x="2407634" y="187262"/>
                </a:cubicBezTo>
                <a:lnTo>
                  <a:pt x="2407634" y="2779681"/>
                </a:lnTo>
                <a:cubicBezTo>
                  <a:pt x="2407634" y="2883102"/>
                  <a:pt x="2323795" y="2966942"/>
                  <a:pt x="2220373" y="2966942"/>
                </a:cubicBezTo>
                <a:lnTo>
                  <a:pt x="187262" y="2966942"/>
                </a:lnTo>
                <a:cubicBezTo>
                  <a:pt x="83840" y="2966942"/>
                  <a:pt x="0" y="2883102"/>
                  <a:pt x="0" y="2779681"/>
                </a:cubicBezTo>
                <a:lnTo>
                  <a:pt x="0" y="187261"/>
                </a:lnTo>
                <a:cubicBezTo>
                  <a:pt x="0" y="83840"/>
                  <a:pt x="83840" y="0"/>
                  <a:pt x="187262" y="0"/>
                </a:cubicBezTo>
                <a:close/>
              </a:path>
            </a:pathLst>
          </a:custGeom>
          <a:solidFill>
            <a:srgbClr val="FF68C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38" name="Freeform: Shape 437">
            <a:extLst>
              <a:ext uri="{FF2B5EF4-FFF2-40B4-BE49-F238E27FC236}">
                <a16:creationId xmlns:a16="http://schemas.microsoft.com/office/drawing/2014/main" id="{5994F171-6D2B-13E4-BB9D-F6194354D796}"/>
              </a:ext>
            </a:extLst>
          </p:cNvPr>
          <p:cNvSpPr/>
          <p:nvPr/>
        </p:nvSpPr>
        <p:spPr>
          <a:xfrm rot="21198253">
            <a:off x="4718885" y="1579563"/>
            <a:ext cx="2775526" cy="4562375"/>
          </a:xfrm>
          <a:custGeom>
            <a:avLst/>
            <a:gdLst>
              <a:gd name="connsiteX0" fmla="*/ 2220373 w 2407634"/>
              <a:gd name="connsiteY0" fmla="*/ 0 h 2966942"/>
              <a:gd name="connsiteX1" fmla="*/ 2407634 w 2407634"/>
              <a:gd name="connsiteY1" fmla="*/ 187262 h 2966942"/>
              <a:gd name="connsiteX2" fmla="*/ 2407634 w 2407634"/>
              <a:gd name="connsiteY2" fmla="*/ 2779681 h 2966942"/>
              <a:gd name="connsiteX3" fmla="*/ 2220373 w 2407634"/>
              <a:gd name="connsiteY3" fmla="*/ 2966942 h 2966942"/>
              <a:gd name="connsiteX4" fmla="*/ 187262 w 2407634"/>
              <a:gd name="connsiteY4" fmla="*/ 2966942 h 2966942"/>
              <a:gd name="connsiteX5" fmla="*/ 0 w 2407634"/>
              <a:gd name="connsiteY5" fmla="*/ 2779681 h 2966942"/>
              <a:gd name="connsiteX6" fmla="*/ 0 w 2407634"/>
              <a:gd name="connsiteY6" fmla="*/ 187261 h 2966942"/>
              <a:gd name="connsiteX7" fmla="*/ 187262 w 2407634"/>
              <a:gd name="connsiteY7" fmla="*/ 0 h 29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634" h="2966942">
                <a:moveTo>
                  <a:pt x="2220373" y="0"/>
                </a:moveTo>
                <a:cubicBezTo>
                  <a:pt x="2323795" y="0"/>
                  <a:pt x="2407634" y="83840"/>
                  <a:pt x="2407634" y="187262"/>
                </a:cubicBezTo>
                <a:lnTo>
                  <a:pt x="2407634" y="2779681"/>
                </a:lnTo>
                <a:cubicBezTo>
                  <a:pt x="2407634" y="2883102"/>
                  <a:pt x="2323795" y="2966942"/>
                  <a:pt x="2220373" y="2966942"/>
                </a:cubicBezTo>
                <a:lnTo>
                  <a:pt x="187262" y="2966942"/>
                </a:lnTo>
                <a:cubicBezTo>
                  <a:pt x="83840" y="2966942"/>
                  <a:pt x="0" y="2883102"/>
                  <a:pt x="0" y="2779681"/>
                </a:cubicBezTo>
                <a:lnTo>
                  <a:pt x="0" y="187261"/>
                </a:lnTo>
                <a:cubicBezTo>
                  <a:pt x="0" y="83840"/>
                  <a:pt x="83840" y="0"/>
                  <a:pt x="187262" y="0"/>
                </a:cubicBezTo>
                <a:close/>
              </a:path>
            </a:pathLst>
          </a:custGeom>
          <a:solidFill>
            <a:srgbClr val="FF8B1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39" name="Freeform: Shape 438">
            <a:extLst>
              <a:ext uri="{FF2B5EF4-FFF2-40B4-BE49-F238E27FC236}">
                <a16:creationId xmlns:a16="http://schemas.microsoft.com/office/drawing/2014/main" id="{238FAF0C-E715-9A24-DA96-1C79FF519294}"/>
              </a:ext>
            </a:extLst>
          </p:cNvPr>
          <p:cNvSpPr/>
          <p:nvPr/>
        </p:nvSpPr>
        <p:spPr>
          <a:xfrm rot="317453">
            <a:off x="4718885" y="1584887"/>
            <a:ext cx="2775526" cy="4562375"/>
          </a:xfrm>
          <a:custGeom>
            <a:avLst/>
            <a:gdLst>
              <a:gd name="connsiteX0" fmla="*/ 2220373 w 2407634"/>
              <a:gd name="connsiteY0" fmla="*/ 0 h 2966942"/>
              <a:gd name="connsiteX1" fmla="*/ 2407634 w 2407634"/>
              <a:gd name="connsiteY1" fmla="*/ 187262 h 2966942"/>
              <a:gd name="connsiteX2" fmla="*/ 2407634 w 2407634"/>
              <a:gd name="connsiteY2" fmla="*/ 2779681 h 2966942"/>
              <a:gd name="connsiteX3" fmla="*/ 2220373 w 2407634"/>
              <a:gd name="connsiteY3" fmla="*/ 2966942 h 2966942"/>
              <a:gd name="connsiteX4" fmla="*/ 187262 w 2407634"/>
              <a:gd name="connsiteY4" fmla="*/ 2966942 h 2966942"/>
              <a:gd name="connsiteX5" fmla="*/ 0 w 2407634"/>
              <a:gd name="connsiteY5" fmla="*/ 2779681 h 2966942"/>
              <a:gd name="connsiteX6" fmla="*/ 0 w 2407634"/>
              <a:gd name="connsiteY6" fmla="*/ 187261 h 2966942"/>
              <a:gd name="connsiteX7" fmla="*/ 187262 w 2407634"/>
              <a:gd name="connsiteY7" fmla="*/ 0 h 29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634" h="2966942">
                <a:moveTo>
                  <a:pt x="2220373" y="0"/>
                </a:moveTo>
                <a:cubicBezTo>
                  <a:pt x="2323795" y="0"/>
                  <a:pt x="2407634" y="83840"/>
                  <a:pt x="2407634" y="187262"/>
                </a:cubicBezTo>
                <a:lnTo>
                  <a:pt x="2407634" y="2779681"/>
                </a:lnTo>
                <a:cubicBezTo>
                  <a:pt x="2407634" y="2883102"/>
                  <a:pt x="2323795" y="2966942"/>
                  <a:pt x="2220373" y="2966942"/>
                </a:cubicBezTo>
                <a:lnTo>
                  <a:pt x="187262" y="2966942"/>
                </a:lnTo>
                <a:cubicBezTo>
                  <a:pt x="83840" y="2966942"/>
                  <a:pt x="0" y="2883102"/>
                  <a:pt x="0" y="2779681"/>
                </a:cubicBezTo>
                <a:lnTo>
                  <a:pt x="0" y="187261"/>
                </a:lnTo>
                <a:cubicBezTo>
                  <a:pt x="0" y="83840"/>
                  <a:pt x="83840" y="0"/>
                  <a:pt x="187262" y="0"/>
                </a:cubicBezTo>
                <a:close/>
              </a:path>
            </a:pathLst>
          </a:custGeom>
          <a:solidFill>
            <a:srgbClr val="6A00B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40" name="Freeform: Shape 439">
            <a:extLst>
              <a:ext uri="{FF2B5EF4-FFF2-40B4-BE49-F238E27FC236}">
                <a16:creationId xmlns:a16="http://schemas.microsoft.com/office/drawing/2014/main" id="{B9528B48-DF44-2E4E-F31D-261E41D7FA73}"/>
              </a:ext>
            </a:extLst>
          </p:cNvPr>
          <p:cNvSpPr/>
          <p:nvPr/>
        </p:nvSpPr>
        <p:spPr>
          <a:xfrm>
            <a:off x="4718885" y="1579562"/>
            <a:ext cx="2775526" cy="4562375"/>
          </a:xfrm>
          <a:custGeom>
            <a:avLst/>
            <a:gdLst>
              <a:gd name="connsiteX0" fmla="*/ 2220373 w 2407634"/>
              <a:gd name="connsiteY0" fmla="*/ 0 h 2966942"/>
              <a:gd name="connsiteX1" fmla="*/ 2407634 w 2407634"/>
              <a:gd name="connsiteY1" fmla="*/ 187262 h 2966942"/>
              <a:gd name="connsiteX2" fmla="*/ 2407634 w 2407634"/>
              <a:gd name="connsiteY2" fmla="*/ 2779681 h 2966942"/>
              <a:gd name="connsiteX3" fmla="*/ 2220373 w 2407634"/>
              <a:gd name="connsiteY3" fmla="*/ 2966942 h 2966942"/>
              <a:gd name="connsiteX4" fmla="*/ 187262 w 2407634"/>
              <a:gd name="connsiteY4" fmla="*/ 2966942 h 2966942"/>
              <a:gd name="connsiteX5" fmla="*/ 0 w 2407634"/>
              <a:gd name="connsiteY5" fmla="*/ 2779681 h 2966942"/>
              <a:gd name="connsiteX6" fmla="*/ 0 w 2407634"/>
              <a:gd name="connsiteY6" fmla="*/ 187261 h 2966942"/>
              <a:gd name="connsiteX7" fmla="*/ 187262 w 2407634"/>
              <a:gd name="connsiteY7" fmla="*/ 0 h 29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634" h="2966942">
                <a:moveTo>
                  <a:pt x="2220373" y="0"/>
                </a:moveTo>
                <a:cubicBezTo>
                  <a:pt x="2323795" y="0"/>
                  <a:pt x="2407634" y="83840"/>
                  <a:pt x="2407634" y="187262"/>
                </a:cubicBezTo>
                <a:lnTo>
                  <a:pt x="2407634" y="2779681"/>
                </a:lnTo>
                <a:cubicBezTo>
                  <a:pt x="2407634" y="2883102"/>
                  <a:pt x="2323795" y="2966942"/>
                  <a:pt x="2220373" y="2966942"/>
                </a:cubicBezTo>
                <a:lnTo>
                  <a:pt x="187262" y="2966942"/>
                </a:lnTo>
                <a:cubicBezTo>
                  <a:pt x="83840" y="2966942"/>
                  <a:pt x="0" y="2883102"/>
                  <a:pt x="0" y="2779681"/>
                </a:cubicBezTo>
                <a:lnTo>
                  <a:pt x="0" y="187261"/>
                </a:lnTo>
                <a:cubicBezTo>
                  <a:pt x="0" y="83840"/>
                  <a:pt x="83840" y="0"/>
                  <a:pt x="187262" y="0"/>
                </a:cubicBezTo>
                <a:close/>
              </a:path>
            </a:pathLst>
          </a:custGeom>
          <a:solidFill>
            <a:srgbClr val="F1FF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57" name="Freeform: Shape 1456">
            <a:extLst>
              <a:ext uri="{FF2B5EF4-FFF2-40B4-BE49-F238E27FC236}">
                <a16:creationId xmlns:a16="http://schemas.microsoft.com/office/drawing/2014/main" id="{4E99FB94-52DA-634D-1EB2-E6EAF70F0D4B}"/>
              </a:ext>
            </a:extLst>
          </p:cNvPr>
          <p:cNvSpPr/>
          <p:nvPr/>
        </p:nvSpPr>
        <p:spPr>
          <a:xfrm rot="21198253">
            <a:off x="8492383" y="1579563"/>
            <a:ext cx="2775526" cy="4562375"/>
          </a:xfrm>
          <a:custGeom>
            <a:avLst/>
            <a:gdLst>
              <a:gd name="connsiteX0" fmla="*/ 2220373 w 2407634"/>
              <a:gd name="connsiteY0" fmla="*/ 0 h 2966942"/>
              <a:gd name="connsiteX1" fmla="*/ 2407634 w 2407634"/>
              <a:gd name="connsiteY1" fmla="*/ 187262 h 2966942"/>
              <a:gd name="connsiteX2" fmla="*/ 2407634 w 2407634"/>
              <a:gd name="connsiteY2" fmla="*/ 2779681 h 2966942"/>
              <a:gd name="connsiteX3" fmla="*/ 2220373 w 2407634"/>
              <a:gd name="connsiteY3" fmla="*/ 2966942 h 2966942"/>
              <a:gd name="connsiteX4" fmla="*/ 187262 w 2407634"/>
              <a:gd name="connsiteY4" fmla="*/ 2966942 h 2966942"/>
              <a:gd name="connsiteX5" fmla="*/ 0 w 2407634"/>
              <a:gd name="connsiteY5" fmla="*/ 2779681 h 2966942"/>
              <a:gd name="connsiteX6" fmla="*/ 0 w 2407634"/>
              <a:gd name="connsiteY6" fmla="*/ 187261 h 2966942"/>
              <a:gd name="connsiteX7" fmla="*/ 187262 w 2407634"/>
              <a:gd name="connsiteY7" fmla="*/ 0 h 29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634" h="2966942">
                <a:moveTo>
                  <a:pt x="2220373" y="0"/>
                </a:moveTo>
                <a:cubicBezTo>
                  <a:pt x="2323795" y="0"/>
                  <a:pt x="2407634" y="83840"/>
                  <a:pt x="2407634" y="187262"/>
                </a:cubicBezTo>
                <a:lnTo>
                  <a:pt x="2407634" y="2779681"/>
                </a:lnTo>
                <a:cubicBezTo>
                  <a:pt x="2407634" y="2883102"/>
                  <a:pt x="2323795" y="2966942"/>
                  <a:pt x="2220373" y="2966942"/>
                </a:cubicBezTo>
                <a:lnTo>
                  <a:pt x="187262" y="2966942"/>
                </a:lnTo>
                <a:cubicBezTo>
                  <a:pt x="83840" y="2966942"/>
                  <a:pt x="0" y="2883102"/>
                  <a:pt x="0" y="2779681"/>
                </a:cubicBezTo>
                <a:lnTo>
                  <a:pt x="0" y="187261"/>
                </a:lnTo>
                <a:cubicBezTo>
                  <a:pt x="0" y="83840"/>
                  <a:pt x="83840" y="0"/>
                  <a:pt x="187262" y="0"/>
                </a:cubicBezTo>
                <a:close/>
              </a:path>
            </a:pathLst>
          </a:custGeom>
          <a:solidFill>
            <a:srgbClr val="FF8B1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58" name="Freeform: Shape 1457">
            <a:extLst>
              <a:ext uri="{FF2B5EF4-FFF2-40B4-BE49-F238E27FC236}">
                <a16:creationId xmlns:a16="http://schemas.microsoft.com/office/drawing/2014/main" id="{DEF8B5F9-BDC9-2E00-8686-E8456BB873EB}"/>
              </a:ext>
            </a:extLst>
          </p:cNvPr>
          <p:cNvSpPr/>
          <p:nvPr/>
        </p:nvSpPr>
        <p:spPr>
          <a:xfrm rot="317453">
            <a:off x="8492383" y="1584887"/>
            <a:ext cx="2775526" cy="4562375"/>
          </a:xfrm>
          <a:custGeom>
            <a:avLst/>
            <a:gdLst>
              <a:gd name="connsiteX0" fmla="*/ 2220373 w 2407634"/>
              <a:gd name="connsiteY0" fmla="*/ 0 h 2966942"/>
              <a:gd name="connsiteX1" fmla="*/ 2407634 w 2407634"/>
              <a:gd name="connsiteY1" fmla="*/ 187262 h 2966942"/>
              <a:gd name="connsiteX2" fmla="*/ 2407634 w 2407634"/>
              <a:gd name="connsiteY2" fmla="*/ 2779681 h 2966942"/>
              <a:gd name="connsiteX3" fmla="*/ 2220373 w 2407634"/>
              <a:gd name="connsiteY3" fmla="*/ 2966942 h 2966942"/>
              <a:gd name="connsiteX4" fmla="*/ 187262 w 2407634"/>
              <a:gd name="connsiteY4" fmla="*/ 2966942 h 2966942"/>
              <a:gd name="connsiteX5" fmla="*/ 0 w 2407634"/>
              <a:gd name="connsiteY5" fmla="*/ 2779681 h 2966942"/>
              <a:gd name="connsiteX6" fmla="*/ 0 w 2407634"/>
              <a:gd name="connsiteY6" fmla="*/ 187261 h 2966942"/>
              <a:gd name="connsiteX7" fmla="*/ 187262 w 2407634"/>
              <a:gd name="connsiteY7" fmla="*/ 0 h 29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634" h="2966942">
                <a:moveTo>
                  <a:pt x="2220373" y="0"/>
                </a:moveTo>
                <a:cubicBezTo>
                  <a:pt x="2323795" y="0"/>
                  <a:pt x="2407634" y="83840"/>
                  <a:pt x="2407634" y="187262"/>
                </a:cubicBezTo>
                <a:lnTo>
                  <a:pt x="2407634" y="2779681"/>
                </a:lnTo>
                <a:cubicBezTo>
                  <a:pt x="2407634" y="2883102"/>
                  <a:pt x="2323795" y="2966942"/>
                  <a:pt x="2220373" y="2966942"/>
                </a:cubicBezTo>
                <a:lnTo>
                  <a:pt x="187262" y="2966942"/>
                </a:lnTo>
                <a:cubicBezTo>
                  <a:pt x="83840" y="2966942"/>
                  <a:pt x="0" y="2883102"/>
                  <a:pt x="0" y="2779681"/>
                </a:cubicBezTo>
                <a:lnTo>
                  <a:pt x="0" y="187261"/>
                </a:lnTo>
                <a:cubicBezTo>
                  <a:pt x="0" y="83840"/>
                  <a:pt x="83840" y="0"/>
                  <a:pt x="187262" y="0"/>
                </a:cubicBezTo>
                <a:close/>
              </a:path>
            </a:pathLst>
          </a:custGeom>
          <a:solidFill>
            <a:srgbClr val="F1FF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59" name="Freeform: Shape 1458">
            <a:extLst>
              <a:ext uri="{FF2B5EF4-FFF2-40B4-BE49-F238E27FC236}">
                <a16:creationId xmlns:a16="http://schemas.microsoft.com/office/drawing/2014/main" id="{04B5809E-54DD-94C0-AC12-A3AFD2568A56}"/>
              </a:ext>
            </a:extLst>
          </p:cNvPr>
          <p:cNvSpPr/>
          <p:nvPr/>
        </p:nvSpPr>
        <p:spPr>
          <a:xfrm>
            <a:off x="8492383" y="1579562"/>
            <a:ext cx="2775526" cy="4562375"/>
          </a:xfrm>
          <a:custGeom>
            <a:avLst/>
            <a:gdLst>
              <a:gd name="connsiteX0" fmla="*/ 2220373 w 2407634"/>
              <a:gd name="connsiteY0" fmla="*/ 0 h 2966942"/>
              <a:gd name="connsiteX1" fmla="*/ 2407634 w 2407634"/>
              <a:gd name="connsiteY1" fmla="*/ 187262 h 2966942"/>
              <a:gd name="connsiteX2" fmla="*/ 2407634 w 2407634"/>
              <a:gd name="connsiteY2" fmla="*/ 2779681 h 2966942"/>
              <a:gd name="connsiteX3" fmla="*/ 2220373 w 2407634"/>
              <a:gd name="connsiteY3" fmla="*/ 2966942 h 2966942"/>
              <a:gd name="connsiteX4" fmla="*/ 187262 w 2407634"/>
              <a:gd name="connsiteY4" fmla="*/ 2966942 h 2966942"/>
              <a:gd name="connsiteX5" fmla="*/ 0 w 2407634"/>
              <a:gd name="connsiteY5" fmla="*/ 2779681 h 2966942"/>
              <a:gd name="connsiteX6" fmla="*/ 0 w 2407634"/>
              <a:gd name="connsiteY6" fmla="*/ 187261 h 2966942"/>
              <a:gd name="connsiteX7" fmla="*/ 187262 w 2407634"/>
              <a:gd name="connsiteY7" fmla="*/ 0 h 29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634" h="2966942">
                <a:moveTo>
                  <a:pt x="2220373" y="0"/>
                </a:moveTo>
                <a:cubicBezTo>
                  <a:pt x="2323795" y="0"/>
                  <a:pt x="2407634" y="83840"/>
                  <a:pt x="2407634" y="187262"/>
                </a:cubicBezTo>
                <a:lnTo>
                  <a:pt x="2407634" y="2779681"/>
                </a:lnTo>
                <a:cubicBezTo>
                  <a:pt x="2407634" y="2883102"/>
                  <a:pt x="2323795" y="2966942"/>
                  <a:pt x="2220373" y="2966942"/>
                </a:cubicBezTo>
                <a:lnTo>
                  <a:pt x="187262" y="2966942"/>
                </a:lnTo>
                <a:cubicBezTo>
                  <a:pt x="83840" y="2966942"/>
                  <a:pt x="0" y="2883102"/>
                  <a:pt x="0" y="2779681"/>
                </a:cubicBezTo>
                <a:lnTo>
                  <a:pt x="0" y="187261"/>
                </a:lnTo>
                <a:cubicBezTo>
                  <a:pt x="0" y="83840"/>
                  <a:pt x="83840" y="0"/>
                  <a:pt x="187262" y="0"/>
                </a:cubicBezTo>
                <a:close/>
              </a:path>
            </a:pathLst>
          </a:custGeom>
          <a:solidFill>
            <a:srgbClr val="11D96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pic>
        <p:nvPicPr>
          <p:cNvPr id="1447" name="Picture 1446">
            <a:extLst>
              <a:ext uri="{FF2B5EF4-FFF2-40B4-BE49-F238E27FC236}">
                <a16:creationId xmlns:a16="http://schemas.microsoft.com/office/drawing/2014/main" id="{48BC27C8-95C7-69A8-F788-907EFA2D3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152" y="2504075"/>
            <a:ext cx="1805609" cy="2713348"/>
          </a:xfrm>
          <a:prstGeom prst="rect">
            <a:avLst/>
          </a:prstGeom>
        </p:spPr>
      </p:pic>
      <p:pic>
        <p:nvPicPr>
          <p:cNvPr id="1610" name="Picture 1609">
            <a:extLst>
              <a:ext uri="{FF2B5EF4-FFF2-40B4-BE49-F238E27FC236}">
                <a16:creationId xmlns:a16="http://schemas.microsoft.com/office/drawing/2014/main" id="{F166C871-4D94-6DAB-64A1-6B944E22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3813" y="2559438"/>
            <a:ext cx="1812666" cy="2719000"/>
          </a:xfrm>
          <a:prstGeom prst="rect">
            <a:avLst/>
          </a:prstGeom>
        </p:spPr>
      </p:pic>
      <p:pic>
        <p:nvPicPr>
          <p:cNvPr id="1742" name="Picture 1741">
            <a:extLst>
              <a:ext uri="{FF2B5EF4-FFF2-40B4-BE49-F238E27FC236}">
                <a16:creationId xmlns:a16="http://schemas.microsoft.com/office/drawing/2014/main" id="{55EC05E2-9BE7-EACC-A176-D8DA51614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7804" y="2808770"/>
            <a:ext cx="1848468" cy="21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0" grpId="0" animBg="1"/>
      <p:bldP spid="5" grpId="0" animBg="1"/>
      <p:bldP spid="438" grpId="0" animBg="1"/>
      <p:bldP spid="439" grpId="0" animBg="1"/>
      <p:bldP spid="440" grpId="0" animBg="1"/>
      <p:bldP spid="1457" grpId="0" animBg="1"/>
      <p:bldP spid="1458" grpId="0" animBg="1"/>
      <p:bldP spid="14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ain Class Motors | Lamborghini Veneno Roadster - 1 of 9">
            <a:extLst>
              <a:ext uri="{FF2B5EF4-FFF2-40B4-BE49-F238E27FC236}">
                <a16:creationId xmlns:a16="http://schemas.microsoft.com/office/drawing/2014/main" id="{2C3B21ED-8E06-BA29-7E7D-ACCC1534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18" y="2078206"/>
            <a:ext cx="7105650" cy="398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9594BDF2-A660-D9CF-BB80-0CCC4302B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50" y="0"/>
            <a:ext cx="60953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CE18CF-5950-688D-CB12-FD7ECDEFA2D8}"/>
              </a:ext>
            </a:extLst>
          </p:cNvPr>
          <p:cNvSpPr txBox="1"/>
          <p:nvPr/>
        </p:nvSpPr>
        <p:spPr>
          <a:xfrm>
            <a:off x="6474988" y="1214828"/>
            <a:ext cx="468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131313"/>
                </a:solidFill>
                <a:latin typeface="Circular Std Medium" panose="020B0604020101010102" pitchFamily="34" charset="0"/>
                <a:cs typeface="Circular Std Medium" panose="020B0604020101010102" pitchFamily="34" charset="0"/>
              </a:rPr>
              <a:t>Drive a </a:t>
            </a:r>
            <a:r>
              <a:rPr lang="en-IN" sz="3200" dirty="0" err="1">
                <a:solidFill>
                  <a:srgbClr val="131313"/>
                </a:solidFill>
                <a:latin typeface="Circular Std Medium" panose="020B0604020101010102" pitchFamily="34" charset="0"/>
                <a:cs typeface="Circular Std Medium" panose="020B0604020101010102" pitchFamily="34" charset="0"/>
              </a:rPr>
              <a:t>Lamborgini</a:t>
            </a:r>
            <a:r>
              <a:rPr lang="en-IN" sz="3200" dirty="0">
                <a:solidFill>
                  <a:srgbClr val="131313"/>
                </a:solidFill>
                <a:latin typeface="Circular Std Medium" panose="020B0604020101010102" pitchFamily="34" charset="0"/>
                <a:cs typeface="Circular Std Medium" panose="020B0604020101010102" pitchFamily="34" charset="0"/>
              </a:rPr>
              <a:t> Veneno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86F0B4-72C5-6590-60D3-D0FCEFDE7B77}"/>
              </a:ext>
            </a:extLst>
          </p:cNvPr>
          <p:cNvSpPr/>
          <p:nvPr/>
        </p:nvSpPr>
        <p:spPr>
          <a:xfrm flipH="1">
            <a:off x="10007600" y="5631543"/>
            <a:ext cx="2177143" cy="2177143"/>
          </a:xfrm>
          <a:prstGeom prst="ellipse">
            <a:avLst/>
          </a:prstGeom>
          <a:solidFill>
            <a:srgbClr val="F1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Explosion: 8 Points 34">
            <a:extLst>
              <a:ext uri="{FF2B5EF4-FFF2-40B4-BE49-F238E27FC236}">
                <a16:creationId xmlns:a16="http://schemas.microsoft.com/office/drawing/2014/main" id="{0FFFC9B7-2073-945A-D69F-C37561E10DD4}"/>
              </a:ext>
            </a:extLst>
          </p:cNvPr>
          <p:cNvSpPr/>
          <p:nvPr/>
        </p:nvSpPr>
        <p:spPr>
          <a:xfrm flipH="1" flipV="1">
            <a:off x="10406743" y="5613400"/>
            <a:ext cx="2489200" cy="2489200"/>
          </a:xfrm>
          <a:prstGeom prst="irregularSeal1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DAD7DCB-9225-407D-866A-14E8C4C79D8C}"/>
              </a:ext>
            </a:extLst>
          </p:cNvPr>
          <p:cNvSpPr/>
          <p:nvPr/>
        </p:nvSpPr>
        <p:spPr>
          <a:xfrm>
            <a:off x="12183068" y="6881586"/>
            <a:ext cx="1622" cy="2564"/>
          </a:xfrm>
          <a:custGeom>
            <a:avLst/>
            <a:gdLst>
              <a:gd name="connsiteX0" fmla="*/ 2953 w 2952"/>
              <a:gd name="connsiteY0" fmla="*/ 4667 h 4667"/>
              <a:gd name="connsiteX1" fmla="*/ 2953 w 2952"/>
              <a:gd name="connsiteY1" fmla="*/ 0 h 4667"/>
              <a:gd name="connsiteX2" fmla="*/ 667 w 2952"/>
              <a:gd name="connsiteY2" fmla="*/ 0 h 4667"/>
              <a:gd name="connsiteX3" fmla="*/ 0 w 2952"/>
              <a:gd name="connsiteY3" fmla="*/ 4667 h 4667"/>
              <a:gd name="connsiteX4" fmla="*/ 2953 w 2952"/>
              <a:gd name="connsiteY4" fmla="*/ 4667 h 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4667">
                <a:moveTo>
                  <a:pt x="2953" y="4667"/>
                </a:moveTo>
                <a:lnTo>
                  <a:pt x="2953" y="0"/>
                </a:lnTo>
                <a:lnTo>
                  <a:pt x="667" y="0"/>
                </a:lnTo>
                <a:cubicBezTo>
                  <a:pt x="476" y="1524"/>
                  <a:pt x="286" y="3048"/>
                  <a:pt x="0" y="4667"/>
                </a:cubicBezTo>
                <a:lnTo>
                  <a:pt x="2953" y="4667"/>
                </a:ln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B8DAB46-30B0-9547-17D3-91442D9A821A}"/>
              </a:ext>
            </a:extLst>
          </p:cNvPr>
          <p:cNvSpPr/>
          <p:nvPr/>
        </p:nvSpPr>
        <p:spPr>
          <a:xfrm>
            <a:off x="12183068" y="6884097"/>
            <a:ext cx="1622" cy="209"/>
          </a:xfrm>
          <a:custGeom>
            <a:avLst/>
            <a:gdLst>
              <a:gd name="connsiteX0" fmla="*/ 0 w 2952"/>
              <a:gd name="connsiteY0" fmla="*/ 381 h 380"/>
              <a:gd name="connsiteX1" fmla="*/ 2953 w 2952"/>
              <a:gd name="connsiteY1" fmla="*/ 381 h 380"/>
              <a:gd name="connsiteX2" fmla="*/ 2953 w 2952"/>
              <a:gd name="connsiteY2" fmla="*/ 0 h 380"/>
              <a:gd name="connsiteX3" fmla="*/ 0 w 2952"/>
              <a:gd name="connsiteY3" fmla="*/ 0 h 380"/>
              <a:gd name="connsiteX4" fmla="*/ 0 w 2952"/>
              <a:gd name="connsiteY4" fmla="*/ 381 h 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380">
                <a:moveTo>
                  <a:pt x="0" y="381"/>
                </a:moveTo>
                <a:lnTo>
                  <a:pt x="2953" y="381"/>
                </a:lnTo>
                <a:lnTo>
                  <a:pt x="2953" y="0"/>
                </a:lnTo>
                <a:lnTo>
                  <a:pt x="0" y="0"/>
                </a:lnTo>
                <a:cubicBezTo>
                  <a:pt x="0" y="0"/>
                  <a:pt x="0" y="191"/>
                  <a:pt x="0" y="381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49A74ED-512A-5B61-E470-D3360E209FA4}"/>
              </a:ext>
            </a:extLst>
          </p:cNvPr>
          <p:cNvSpPr/>
          <p:nvPr/>
        </p:nvSpPr>
        <p:spPr>
          <a:xfrm>
            <a:off x="11564569" y="6884150"/>
            <a:ext cx="618552" cy="1517"/>
          </a:xfrm>
          <a:custGeom>
            <a:avLst/>
            <a:gdLst>
              <a:gd name="connsiteX0" fmla="*/ 1125855 w 1125855"/>
              <a:gd name="connsiteY0" fmla="*/ 0 h 2762"/>
              <a:gd name="connsiteX1" fmla="*/ 0 w 1125855"/>
              <a:gd name="connsiteY1" fmla="*/ 0 h 2762"/>
              <a:gd name="connsiteX2" fmla="*/ 2762 w 1125855"/>
              <a:gd name="connsiteY2" fmla="*/ 2762 h 2762"/>
              <a:gd name="connsiteX3" fmla="*/ 1125760 w 1125855"/>
              <a:gd name="connsiteY3" fmla="*/ 381 h 2762"/>
              <a:gd name="connsiteX4" fmla="*/ 1125760 w 1125855"/>
              <a:gd name="connsiteY4" fmla="*/ 0 h 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855" h="2762">
                <a:moveTo>
                  <a:pt x="1125855" y="0"/>
                </a:moveTo>
                <a:lnTo>
                  <a:pt x="0" y="0"/>
                </a:lnTo>
                <a:cubicBezTo>
                  <a:pt x="0" y="0"/>
                  <a:pt x="1048" y="1048"/>
                  <a:pt x="2762" y="2762"/>
                </a:cubicBezTo>
                <a:lnTo>
                  <a:pt x="1125760" y="381"/>
                </a:lnTo>
                <a:cubicBezTo>
                  <a:pt x="1125760" y="381"/>
                  <a:pt x="1125760" y="190"/>
                  <a:pt x="1125760" y="0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920C7BA-D87D-388F-2F52-55D62AC57218}"/>
              </a:ext>
            </a:extLst>
          </p:cNvPr>
          <p:cNvSpPr/>
          <p:nvPr/>
        </p:nvSpPr>
        <p:spPr>
          <a:xfrm rot="10800000" flipH="1">
            <a:off x="11566087" y="5989170"/>
            <a:ext cx="1237312" cy="1800252"/>
          </a:xfrm>
          <a:custGeom>
            <a:avLst/>
            <a:gdLst>
              <a:gd name="connsiteX0" fmla="*/ 618657 w 1237312"/>
              <a:gd name="connsiteY0" fmla="*/ 1800252 h 1800252"/>
              <a:gd name="connsiteX1" fmla="*/ 618656 w 1237312"/>
              <a:gd name="connsiteY1" fmla="*/ 1800250 h 1800252"/>
              <a:gd name="connsiteX2" fmla="*/ 618655 w 1237312"/>
              <a:gd name="connsiteY2" fmla="*/ 1800252 h 1800252"/>
              <a:gd name="connsiteX3" fmla="*/ 618655 w 1237312"/>
              <a:gd name="connsiteY3" fmla="*/ 1800249 h 1800252"/>
              <a:gd name="connsiteX4" fmla="*/ 521713 w 1237312"/>
              <a:gd name="connsiteY4" fmla="*/ 1608616 h 1800252"/>
              <a:gd name="connsiteX5" fmla="*/ 418019 w 1237312"/>
              <a:gd name="connsiteY5" fmla="*/ 1433935 h 1800252"/>
              <a:gd name="connsiteX6" fmla="*/ 399180 w 1237312"/>
              <a:gd name="connsiteY6" fmla="*/ 1404578 h 1800252"/>
              <a:gd name="connsiteX7" fmla="*/ 14564 w 1237312"/>
              <a:gd name="connsiteY7" fmla="*/ 911517 h 1800252"/>
              <a:gd name="connsiteX8" fmla="*/ 7130 w 1237312"/>
              <a:gd name="connsiteY8" fmla="*/ 903823 h 1800252"/>
              <a:gd name="connsiteX9" fmla="*/ 0 w 1237312"/>
              <a:gd name="connsiteY9" fmla="*/ 903808 h 1800252"/>
              <a:gd name="connsiteX10" fmla="*/ 3558 w 1237312"/>
              <a:gd name="connsiteY10" fmla="*/ 900126 h 1800252"/>
              <a:gd name="connsiteX11" fmla="*/ 0 w 1237312"/>
              <a:gd name="connsiteY11" fmla="*/ 896444 h 1800252"/>
              <a:gd name="connsiteX12" fmla="*/ 7130 w 1237312"/>
              <a:gd name="connsiteY12" fmla="*/ 896429 h 1800252"/>
              <a:gd name="connsiteX13" fmla="*/ 14564 w 1237312"/>
              <a:gd name="connsiteY13" fmla="*/ 888735 h 1800252"/>
              <a:gd name="connsiteX14" fmla="*/ 399180 w 1237312"/>
              <a:gd name="connsiteY14" fmla="*/ 395674 h 1800252"/>
              <a:gd name="connsiteX15" fmla="*/ 418019 w 1237312"/>
              <a:gd name="connsiteY15" fmla="*/ 366317 h 1800252"/>
              <a:gd name="connsiteX16" fmla="*/ 521713 w 1237312"/>
              <a:gd name="connsiteY16" fmla="*/ 191636 h 1800252"/>
              <a:gd name="connsiteX17" fmla="*/ 618655 w 1237312"/>
              <a:gd name="connsiteY17" fmla="*/ 3 h 1800252"/>
              <a:gd name="connsiteX18" fmla="*/ 618655 w 1237312"/>
              <a:gd name="connsiteY18" fmla="*/ 0 h 1800252"/>
              <a:gd name="connsiteX19" fmla="*/ 618656 w 1237312"/>
              <a:gd name="connsiteY19" fmla="*/ 2 h 1800252"/>
              <a:gd name="connsiteX20" fmla="*/ 618657 w 1237312"/>
              <a:gd name="connsiteY20" fmla="*/ 0 h 1800252"/>
              <a:gd name="connsiteX21" fmla="*/ 618657 w 1237312"/>
              <a:gd name="connsiteY21" fmla="*/ 3 h 1800252"/>
              <a:gd name="connsiteX22" fmla="*/ 715599 w 1237312"/>
              <a:gd name="connsiteY22" fmla="*/ 191636 h 1800252"/>
              <a:gd name="connsiteX23" fmla="*/ 819293 w 1237312"/>
              <a:gd name="connsiteY23" fmla="*/ 366317 h 1800252"/>
              <a:gd name="connsiteX24" fmla="*/ 838132 w 1237312"/>
              <a:gd name="connsiteY24" fmla="*/ 395674 h 1800252"/>
              <a:gd name="connsiteX25" fmla="*/ 1222748 w 1237312"/>
              <a:gd name="connsiteY25" fmla="*/ 888735 h 1800252"/>
              <a:gd name="connsiteX26" fmla="*/ 1230182 w 1237312"/>
              <a:gd name="connsiteY26" fmla="*/ 896429 h 1800252"/>
              <a:gd name="connsiteX27" fmla="*/ 1237312 w 1237312"/>
              <a:gd name="connsiteY27" fmla="*/ 896444 h 1800252"/>
              <a:gd name="connsiteX28" fmla="*/ 1233754 w 1237312"/>
              <a:gd name="connsiteY28" fmla="*/ 900126 h 1800252"/>
              <a:gd name="connsiteX29" fmla="*/ 1237312 w 1237312"/>
              <a:gd name="connsiteY29" fmla="*/ 903808 h 1800252"/>
              <a:gd name="connsiteX30" fmla="*/ 1230182 w 1237312"/>
              <a:gd name="connsiteY30" fmla="*/ 903823 h 1800252"/>
              <a:gd name="connsiteX31" fmla="*/ 1222748 w 1237312"/>
              <a:gd name="connsiteY31" fmla="*/ 911517 h 1800252"/>
              <a:gd name="connsiteX32" fmla="*/ 838132 w 1237312"/>
              <a:gd name="connsiteY32" fmla="*/ 1404578 h 1800252"/>
              <a:gd name="connsiteX33" fmla="*/ 819293 w 1237312"/>
              <a:gd name="connsiteY33" fmla="*/ 1433935 h 1800252"/>
              <a:gd name="connsiteX34" fmla="*/ 715599 w 1237312"/>
              <a:gd name="connsiteY34" fmla="*/ 1608616 h 1800252"/>
              <a:gd name="connsiteX35" fmla="*/ 618657 w 1237312"/>
              <a:gd name="connsiteY35" fmla="*/ 1800249 h 180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7312" h="1800252">
                <a:moveTo>
                  <a:pt x="618657" y="1800252"/>
                </a:moveTo>
                <a:lnTo>
                  <a:pt x="618656" y="1800250"/>
                </a:lnTo>
                <a:lnTo>
                  <a:pt x="618655" y="1800252"/>
                </a:lnTo>
                <a:lnTo>
                  <a:pt x="618655" y="1800249"/>
                </a:lnTo>
                <a:lnTo>
                  <a:pt x="521713" y="1608616"/>
                </a:lnTo>
                <a:cubicBezTo>
                  <a:pt x="487933" y="1547415"/>
                  <a:pt x="453029" y="1489040"/>
                  <a:pt x="418019" y="1433935"/>
                </a:cubicBezTo>
                <a:cubicBezTo>
                  <a:pt x="411740" y="1424045"/>
                  <a:pt x="405460" y="1414259"/>
                  <a:pt x="399180" y="1404578"/>
                </a:cubicBezTo>
                <a:cubicBezTo>
                  <a:pt x="231453" y="1146232"/>
                  <a:pt x="65689" y="965215"/>
                  <a:pt x="14564" y="911517"/>
                </a:cubicBezTo>
                <a:lnTo>
                  <a:pt x="7130" y="903823"/>
                </a:lnTo>
                <a:lnTo>
                  <a:pt x="0" y="903808"/>
                </a:lnTo>
                <a:lnTo>
                  <a:pt x="3558" y="900126"/>
                </a:lnTo>
                <a:lnTo>
                  <a:pt x="0" y="896444"/>
                </a:lnTo>
                <a:lnTo>
                  <a:pt x="7130" y="896429"/>
                </a:lnTo>
                <a:lnTo>
                  <a:pt x="14564" y="888735"/>
                </a:lnTo>
                <a:cubicBezTo>
                  <a:pt x="65689" y="835037"/>
                  <a:pt x="231453" y="654019"/>
                  <a:pt x="399180" y="395674"/>
                </a:cubicBezTo>
                <a:cubicBezTo>
                  <a:pt x="405460" y="385993"/>
                  <a:pt x="411740" y="376207"/>
                  <a:pt x="418019" y="366317"/>
                </a:cubicBezTo>
                <a:cubicBezTo>
                  <a:pt x="453029" y="311212"/>
                  <a:pt x="487933" y="252837"/>
                  <a:pt x="521713" y="191636"/>
                </a:cubicBezTo>
                <a:lnTo>
                  <a:pt x="618655" y="3"/>
                </a:lnTo>
                <a:lnTo>
                  <a:pt x="618655" y="0"/>
                </a:lnTo>
                <a:lnTo>
                  <a:pt x="618656" y="2"/>
                </a:lnTo>
                <a:lnTo>
                  <a:pt x="618657" y="0"/>
                </a:lnTo>
                <a:lnTo>
                  <a:pt x="618657" y="3"/>
                </a:lnTo>
                <a:lnTo>
                  <a:pt x="715599" y="191636"/>
                </a:lnTo>
                <a:cubicBezTo>
                  <a:pt x="749379" y="252837"/>
                  <a:pt x="784283" y="311212"/>
                  <a:pt x="819293" y="366317"/>
                </a:cubicBezTo>
                <a:cubicBezTo>
                  <a:pt x="825572" y="376207"/>
                  <a:pt x="831852" y="385993"/>
                  <a:pt x="838132" y="395674"/>
                </a:cubicBezTo>
                <a:cubicBezTo>
                  <a:pt x="1005859" y="654020"/>
                  <a:pt x="1171623" y="835037"/>
                  <a:pt x="1222748" y="888735"/>
                </a:cubicBezTo>
                <a:lnTo>
                  <a:pt x="1230182" y="896429"/>
                </a:lnTo>
                <a:lnTo>
                  <a:pt x="1237312" y="896444"/>
                </a:lnTo>
                <a:lnTo>
                  <a:pt x="1233754" y="900126"/>
                </a:lnTo>
                <a:lnTo>
                  <a:pt x="1237312" y="903808"/>
                </a:lnTo>
                <a:lnTo>
                  <a:pt x="1230182" y="903823"/>
                </a:lnTo>
                <a:lnTo>
                  <a:pt x="1222748" y="911517"/>
                </a:lnTo>
                <a:cubicBezTo>
                  <a:pt x="1171623" y="965215"/>
                  <a:pt x="1005859" y="1146232"/>
                  <a:pt x="838132" y="1404578"/>
                </a:cubicBezTo>
                <a:cubicBezTo>
                  <a:pt x="831852" y="1414259"/>
                  <a:pt x="825572" y="1424045"/>
                  <a:pt x="819293" y="1433935"/>
                </a:cubicBezTo>
                <a:cubicBezTo>
                  <a:pt x="784283" y="1489040"/>
                  <a:pt x="749379" y="1547415"/>
                  <a:pt x="715599" y="1608616"/>
                </a:cubicBezTo>
                <a:lnTo>
                  <a:pt x="618657" y="1800249"/>
                </a:lnTo>
                <a:close/>
              </a:path>
            </a:pathLst>
          </a:custGeom>
          <a:solidFill>
            <a:srgbClr val="E85AB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66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3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3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" dur="3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5" grpId="1" animBg="1"/>
          <p:bldP spid="39" grpId="0" animBg="1"/>
          <p:bldP spid="3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3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3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" dur="3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5" grpId="1" animBg="1"/>
          <p:bldP spid="39" grpId="0" animBg="1"/>
          <p:bldP spid="39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0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>
            <a:extLst>
              <a:ext uri="{FF2B5EF4-FFF2-40B4-BE49-F238E27FC236}">
                <a16:creationId xmlns:a16="http://schemas.microsoft.com/office/drawing/2014/main" id="{15136DAE-71B3-44B5-4F21-DE8646EC2BB5}"/>
              </a:ext>
            </a:extLst>
          </p:cNvPr>
          <p:cNvGrpSpPr/>
          <p:nvPr/>
        </p:nvGrpSpPr>
        <p:grpSpPr>
          <a:xfrm>
            <a:off x="-3202399" y="-1485604"/>
            <a:ext cx="21012250" cy="12191703"/>
            <a:chOff x="-3202399" y="-1485604"/>
            <a:chExt cx="21012250" cy="12191703"/>
          </a:xfrm>
        </p:grpSpPr>
        <p:grpSp>
          <p:nvGrpSpPr>
            <p:cNvPr id="80" name="Graphic 5">
              <a:extLst>
                <a:ext uri="{FF2B5EF4-FFF2-40B4-BE49-F238E27FC236}">
                  <a16:creationId xmlns:a16="http://schemas.microsoft.com/office/drawing/2014/main" id="{6197B71B-1C02-CE3C-4BDC-EFD3D0405D7C}"/>
                </a:ext>
              </a:extLst>
            </p:cNvPr>
            <p:cNvGrpSpPr/>
            <p:nvPr/>
          </p:nvGrpSpPr>
          <p:grpSpPr>
            <a:xfrm>
              <a:off x="-3202399" y="2623310"/>
              <a:ext cx="7040708" cy="8082789"/>
              <a:chOff x="386594" y="2677305"/>
              <a:chExt cx="3641825" cy="4180844"/>
            </a:xfrm>
            <a:solidFill>
              <a:srgbClr val="000000"/>
            </a:solidFill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AC8196A-3B38-671A-AB2C-2B8E7B80B9EB}"/>
                  </a:ext>
                </a:extLst>
              </p:cNvPr>
              <p:cNvSpPr/>
              <p:nvPr/>
            </p:nvSpPr>
            <p:spPr>
              <a:xfrm>
                <a:off x="386594" y="2677305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6E021C2-1576-5512-4E61-75D9EA8B383C}"/>
                  </a:ext>
                </a:extLst>
              </p:cNvPr>
              <p:cNvSpPr/>
              <p:nvPr/>
            </p:nvSpPr>
            <p:spPr>
              <a:xfrm>
                <a:off x="560784" y="2851495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7458CBE-CEE5-C0FE-B018-D086267F6D47}"/>
                  </a:ext>
                </a:extLst>
              </p:cNvPr>
              <p:cNvSpPr/>
              <p:nvPr/>
            </p:nvSpPr>
            <p:spPr>
              <a:xfrm>
                <a:off x="709319" y="3025686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26E81CF-7658-67D4-4362-BEEE873C6A0C}"/>
                  </a:ext>
                </a:extLst>
              </p:cNvPr>
              <p:cNvSpPr/>
              <p:nvPr/>
            </p:nvSpPr>
            <p:spPr>
              <a:xfrm>
                <a:off x="857853" y="3199915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A014C57-65C8-967C-7E80-DAA4F5002469}"/>
                  </a:ext>
                </a:extLst>
              </p:cNvPr>
              <p:cNvSpPr/>
              <p:nvPr/>
            </p:nvSpPr>
            <p:spPr>
              <a:xfrm>
                <a:off x="1006387" y="3374106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4C47B3B-A185-ADAD-4270-813AD2029BA5}"/>
                  </a:ext>
                </a:extLst>
              </p:cNvPr>
              <p:cNvSpPr/>
              <p:nvPr/>
            </p:nvSpPr>
            <p:spPr>
              <a:xfrm>
                <a:off x="1154921" y="3548297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B0B6743-8EA8-1E4A-4ED6-FFC44DDC248E}"/>
                  </a:ext>
                </a:extLst>
              </p:cNvPr>
              <p:cNvSpPr/>
              <p:nvPr/>
            </p:nvSpPr>
            <p:spPr>
              <a:xfrm>
                <a:off x="1303455" y="3722525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BA0461E-06C1-A4CD-9AB4-712527B2E7AF}"/>
                  </a:ext>
                </a:extLst>
              </p:cNvPr>
              <p:cNvSpPr/>
              <p:nvPr/>
            </p:nvSpPr>
            <p:spPr>
              <a:xfrm>
                <a:off x="1451989" y="3896716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20 h 348419"/>
                  <a:gd name="connsiteX3" fmla="*/ 0 w 348419"/>
                  <a:gd name="connsiteY3" fmla="*/ 348420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20"/>
                    </a:lnTo>
                    <a:lnTo>
                      <a:pt x="0" y="348420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D09E41B-D55A-75D9-6BC1-4A9EACFC174D}"/>
                  </a:ext>
                </a:extLst>
              </p:cNvPr>
              <p:cNvSpPr/>
              <p:nvPr/>
            </p:nvSpPr>
            <p:spPr>
              <a:xfrm>
                <a:off x="1600523" y="4070907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983D73-AC18-8C61-BE98-AD8130827526}"/>
                  </a:ext>
                </a:extLst>
              </p:cNvPr>
              <p:cNvSpPr/>
              <p:nvPr/>
            </p:nvSpPr>
            <p:spPr>
              <a:xfrm>
                <a:off x="1749057" y="4245098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87340B8-7B17-A5B7-4643-85C3377B3808}"/>
                  </a:ext>
                </a:extLst>
              </p:cNvPr>
              <p:cNvSpPr/>
              <p:nvPr/>
            </p:nvSpPr>
            <p:spPr>
              <a:xfrm>
                <a:off x="1897591" y="4419326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20 h 348419"/>
                  <a:gd name="connsiteX3" fmla="*/ 0 w 348419"/>
                  <a:gd name="connsiteY3" fmla="*/ 348420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20"/>
                    </a:lnTo>
                    <a:lnTo>
                      <a:pt x="0" y="348420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B1DDDDB-9C49-4137-9002-8818F2DE9C29}"/>
                  </a:ext>
                </a:extLst>
              </p:cNvPr>
              <p:cNvSpPr/>
              <p:nvPr/>
            </p:nvSpPr>
            <p:spPr>
              <a:xfrm>
                <a:off x="2046125" y="4593517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20 h 348419"/>
                  <a:gd name="connsiteX3" fmla="*/ 0 w 348419"/>
                  <a:gd name="connsiteY3" fmla="*/ 348420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20"/>
                    </a:lnTo>
                    <a:lnTo>
                      <a:pt x="0" y="348420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F8251D3-8440-777F-CFCC-C109221F587F}"/>
                  </a:ext>
                </a:extLst>
              </p:cNvPr>
              <p:cNvSpPr/>
              <p:nvPr/>
            </p:nvSpPr>
            <p:spPr>
              <a:xfrm>
                <a:off x="2194659" y="4767708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50159DF-48B5-4332-C4B0-7959DC8744CE}"/>
                  </a:ext>
                </a:extLst>
              </p:cNvPr>
              <p:cNvSpPr/>
              <p:nvPr/>
            </p:nvSpPr>
            <p:spPr>
              <a:xfrm>
                <a:off x="2343193" y="4941936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159972C-F024-5642-ED5E-3F959D992B59}"/>
                  </a:ext>
                </a:extLst>
              </p:cNvPr>
              <p:cNvSpPr/>
              <p:nvPr/>
            </p:nvSpPr>
            <p:spPr>
              <a:xfrm>
                <a:off x="2491727" y="5116127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20 h 348419"/>
                  <a:gd name="connsiteX3" fmla="*/ 0 w 348419"/>
                  <a:gd name="connsiteY3" fmla="*/ 348420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20"/>
                    </a:lnTo>
                    <a:lnTo>
                      <a:pt x="0" y="348420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C05F425-13E2-F385-5FAA-D5193931DA4B}"/>
                  </a:ext>
                </a:extLst>
              </p:cNvPr>
              <p:cNvSpPr/>
              <p:nvPr/>
            </p:nvSpPr>
            <p:spPr>
              <a:xfrm>
                <a:off x="2640261" y="5290318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321FCDF-12AA-A9FF-289F-C2CEB429073C}"/>
                  </a:ext>
                </a:extLst>
              </p:cNvPr>
              <p:cNvSpPr/>
              <p:nvPr/>
            </p:nvSpPr>
            <p:spPr>
              <a:xfrm>
                <a:off x="2788795" y="5464546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7E04D62-EDD6-D6B7-5E5A-8CFE56779CAE}"/>
                  </a:ext>
                </a:extLst>
              </p:cNvPr>
              <p:cNvSpPr/>
              <p:nvPr/>
            </p:nvSpPr>
            <p:spPr>
              <a:xfrm>
                <a:off x="2937329" y="5638737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20 h 348419"/>
                  <a:gd name="connsiteX3" fmla="*/ 0 w 348419"/>
                  <a:gd name="connsiteY3" fmla="*/ 348420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20"/>
                    </a:lnTo>
                    <a:lnTo>
                      <a:pt x="0" y="348420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8691DE4-5C6E-B846-F5F7-11ACDBB3245E}"/>
                  </a:ext>
                </a:extLst>
              </p:cNvPr>
              <p:cNvSpPr/>
              <p:nvPr/>
            </p:nvSpPr>
            <p:spPr>
              <a:xfrm>
                <a:off x="3085863" y="5812928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EDD9E8F-5941-73FF-5D06-8837799C308D}"/>
                  </a:ext>
                </a:extLst>
              </p:cNvPr>
              <p:cNvSpPr/>
              <p:nvPr/>
            </p:nvSpPr>
            <p:spPr>
              <a:xfrm>
                <a:off x="3234397" y="5987157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9065054-4FDF-6D1D-A6EB-535ADDF28A67}"/>
                  </a:ext>
                </a:extLst>
              </p:cNvPr>
              <p:cNvSpPr/>
              <p:nvPr/>
            </p:nvSpPr>
            <p:spPr>
              <a:xfrm>
                <a:off x="3382932" y="6161348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E549783-D9F7-70C1-B787-6DFDF28F51F0}"/>
                  </a:ext>
                </a:extLst>
              </p:cNvPr>
              <p:cNvSpPr/>
              <p:nvPr/>
            </p:nvSpPr>
            <p:spPr>
              <a:xfrm>
                <a:off x="3531466" y="6335538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20 h 348419"/>
                  <a:gd name="connsiteX3" fmla="*/ 0 w 348419"/>
                  <a:gd name="connsiteY3" fmla="*/ 348420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20"/>
                    </a:lnTo>
                    <a:lnTo>
                      <a:pt x="0" y="348420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AF3FFE4-9439-3A22-ADF1-CD2883FB6EAA}"/>
                  </a:ext>
                </a:extLst>
              </p:cNvPr>
              <p:cNvSpPr/>
              <p:nvPr/>
            </p:nvSpPr>
            <p:spPr>
              <a:xfrm>
                <a:off x="3680000" y="6509729"/>
                <a:ext cx="348419" cy="348419"/>
              </a:xfrm>
              <a:custGeom>
                <a:avLst/>
                <a:gdLst>
                  <a:gd name="connsiteX0" fmla="*/ 0 w 348419"/>
                  <a:gd name="connsiteY0" fmla="*/ 0 h 348419"/>
                  <a:gd name="connsiteX1" fmla="*/ 348419 w 348419"/>
                  <a:gd name="connsiteY1" fmla="*/ 0 h 348419"/>
                  <a:gd name="connsiteX2" fmla="*/ 348419 w 348419"/>
                  <a:gd name="connsiteY2" fmla="*/ 348419 h 348419"/>
                  <a:gd name="connsiteX3" fmla="*/ 0 w 348419"/>
                  <a:gd name="connsiteY3" fmla="*/ 348419 h 34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419" h="348419">
                    <a:moveTo>
                      <a:pt x="0" y="0"/>
                    </a:moveTo>
                    <a:lnTo>
                      <a:pt x="348419" y="0"/>
                    </a:lnTo>
                    <a:lnTo>
                      <a:pt x="348419" y="348419"/>
                    </a:lnTo>
                    <a:lnTo>
                      <a:pt x="0" y="348419"/>
                    </a:lnTo>
                    <a:close/>
                  </a:path>
                </a:pathLst>
              </a:custGeom>
              <a:solidFill>
                <a:srgbClr val="000000"/>
              </a:solidFill>
              <a:ln w="37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64295A8B-B67E-2F8C-7840-DE337069B2B9}"/>
                </a:ext>
              </a:extLst>
            </p:cNvPr>
            <p:cNvGrpSpPr/>
            <p:nvPr/>
          </p:nvGrpSpPr>
          <p:grpSpPr>
            <a:xfrm>
              <a:off x="-2229894" y="-1485604"/>
              <a:ext cx="20039745" cy="11219267"/>
              <a:chOff x="-2229894" y="-1485604"/>
              <a:chExt cx="20039745" cy="11219267"/>
            </a:xfrm>
          </p:grpSpPr>
          <p:grpSp>
            <p:nvGrpSpPr>
              <p:cNvPr id="8" name="Graphic 5">
                <a:extLst>
                  <a:ext uri="{FF2B5EF4-FFF2-40B4-BE49-F238E27FC236}">
                    <a16:creationId xmlns:a16="http://schemas.microsoft.com/office/drawing/2014/main" id="{8817758C-5B77-45A2-DBC1-5B8EF0EB4E63}"/>
                  </a:ext>
                </a:extLst>
              </p:cNvPr>
              <p:cNvGrpSpPr/>
              <p:nvPr/>
            </p:nvGrpSpPr>
            <p:grpSpPr>
              <a:xfrm>
                <a:off x="-158570" y="-435035"/>
                <a:ext cx="7040708" cy="8082860"/>
                <a:chOff x="1938500" y="1125398"/>
                <a:chExt cx="3641825" cy="4180881"/>
              </a:xfrm>
              <a:solidFill>
                <a:srgbClr val="000000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BE505C73-E771-0581-D682-8245EE87BDF8}"/>
                    </a:ext>
                  </a:extLst>
                </p:cNvPr>
                <p:cNvSpPr/>
                <p:nvPr/>
              </p:nvSpPr>
              <p:spPr>
                <a:xfrm>
                  <a:off x="1938500" y="112539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3D3B1AD4-4286-F423-8C95-B7F8DCEB98AA}"/>
                    </a:ext>
                  </a:extLst>
                </p:cNvPr>
                <p:cNvSpPr/>
                <p:nvPr/>
              </p:nvSpPr>
              <p:spPr>
                <a:xfrm>
                  <a:off x="2112691" y="129958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F82BAAAC-1568-8450-FBBB-D1F02F85C155}"/>
                    </a:ext>
                  </a:extLst>
                </p:cNvPr>
                <p:cNvSpPr/>
                <p:nvPr/>
              </p:nvSpPr>
              <p:spPr>
                <a:xfrm>
                  <a:off x="2261225" y="147378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30EC29C-A389-8E49-EAA3-4F6B8155840E}"/>
                    </a:ext>
                  </a:extLst>
                </p:cNvPr>
                <p:cNvSpPr/>
                <p:nvPr/>
              </p:nvSpPr>
              <p:spPr>
                <a:xfrm>
                  <a:off x="2409759" y="164800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23F1F26-1123-5B32-DBC0-3A297188DFC1}"/>
                    </a:ext>
                  </a:extLst>
                </p:cNvPr>
                <p:cNvSpPr/>
                <p:nvPr/>
              </p:nvSpPr>
              <p:spPr>
                <a:xfrm>
                  <a:off x="2558293" y="182219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EC8E8B5-C0F0-1140-E467-06129EBDB99B}"/>
                    </a:ext>
                  </a:extLst>
                </p:cNvPr>
                <p:cNvSpPr/>
                <p:nvPr/>
              </p:nvSpPr>
              <p:spPr>
                <a:xfrm>
                  <a:off x="2706827" y="199639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D1D59DFE-5268-AAA6-08B5-962D23F98AA3}"/>
                    </a:ext>
                  </a:extLst>
                </p:cNvPr>
                <p:cNvSpPr/>
                <p:nvPr/>
              </p:nvSpPr>
              <p:spPr>
                <a:xfrm>
                  <a:off x="2855362" y="217061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B40EC5E-7614-A8AC-AE31-FA684626610F}"/>
                    </a:ext>
                  </a:extLst>
                </p:cNvPr>
                <p:cNvSpPr/>
                <p:nvPr/>
              </p:nvSpPr>
              <p:spPr>
                <a:xfrm>
                  <a:off x="3003896" y="234480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45548DC3-1F9F-FCFC-6C17-20E88097A3F2}"/>
                    </a:ext>
                  </a:extLst>
                </p:cNvPr>
                <p:cNvSpPr/>
                <p:nvPr/>
              </p:nvSpPr>
              <p:spPr>
                <a:xfrm>
                  <a:off x="3152430" y="251900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8A4E64F-334F-1F2B-C7A2-39E9C142B167}"/>
                    </a:ext>
                  </a:extLst>
                </p:cNvPr>
                <p:cNvSpPr/>
                <p:nvPr/>
              </p:nvSpPr>
              <p:spPr>
                <a:xfrm>
                  <a:off x="3300964" y="269319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3D0DFD72-1121-9984-6953-29563E494083}"/>
                    </a:ext>
                  </a:extLst>
                </p:cNvPr>
                <p:cNvSpPr/>
                <p:nvPr/>
              </p:nvSpPr>
              <p:spPr>
                <a:xfrm>
                  <a:off x="3449498" y="286741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46E6D972-99E7-DD8F-8B12-5F52DD48DD93}"/>
                    </a:ext>
                  </a:extLst>
                </p:cNvPr>
                <p:cNvSpPr/>
                <p:nvPr/>
              </p:nvSpPr>
              <p:spPr>
                <a:xfrm>
                  <a:off x="3598032" y="304161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5D0A93F-928E-98D5-EB9E-CDE15681222A}"/>
                    </a:ext>
                  </a:extLst>
                </p:cNvPr>
                <p:cNvSpPr/>
                <p:nvPr/>
              </p:nvSpPr>
              <p:spPr>
                <a:xfrm>
                  <a:off x="3746566" y="321580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E513621-06BB-7B92-7A72-1D972E22C799}"/>
                    </a:ext>
                  </a:extLst>
                </p:cNvPr>
                <p:cNvSpPr/>
                <p:nvPr/>
              </p:nvSpPr>
              <p:spPr>
                <a:xfrm>
                  <a:off x="3895100" y="339002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93F5ACA-D51F-F5F3-79F5-539528A3A8A8}"/>
                    </a:ext>
                  </a:extLst>
                </p:cNvPr>
                <p:cNvSpPr/>
                <p:nvPr/>
              </p:nvSpPr>
              <p:spPr>
                <a:xfrm>
                  <a:off x="4043634" y="356422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3ECAF0A-2F36-8849-1057-5DD3586D09B2}"/>
                    </a:ext>
                  </a:extLst>
                </p:cNvPr>
                <p:cNvSpPr/>
                <p:nvPr/>
              </p:nvSpPr>
              <p:spPr>
                <a:xfrm>
                  <a:off x="4192168" y="373841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9BFDD69-6887-8F8C-2D1F-CC68FF9943A5}"/>
                    </a:ext>
                  </a:extLst>
                </p:cNvPr>
                <p:cNvSpPr/>
                <p:nvPr/>
              </p:nvSpPr>
              <p:spPr>
                <a:xfrm>
                  <a:off x="4340702" y="391264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48322F47-A032-38F0-1C12-175A43D252B1}"/>
                    </a:ext>
                  </a:extLst>
                </p:cNvPr>
                <p:cNvSpPr/>
                <p:nvPr/>
              </p:nvSpPr>
              <p:spPr>
                <a:xfrm>
                  <a:off x="4489236" y="408683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A65DD46-1567-43D2-370A-8FAAEBB33FF5}"/>
                    </a:ext>
                  </a:extLst>
                </p:cNvPr>
                <p:cNvSpPr/>
                <p:nvPr/>
              </p:nvSpPr>
              <p:spPr>
                <a:xfrm>
                  <a:off x="4637770" y="426102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45B9EB0-79D4-F854-AA45-0D3D25DE2667}"/>
                    </a:ext>
                  </a:extLst>
                </p:cNvPr>
                <p:cNvSpPr/>
                <p:nvPr/>
              </p:nvSpPr>
              <p:spPr>
                <a:xfrm>
                  <a:off x="4786304" y="443525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DEB268E-75BA-3EBD-FA6A-F33A4C14A262}"/>
                    </a:ext>
                  </a:extLst>
                </p:cNvPr>
                <p:cNvSpPr/>
                <p:nvPr/>
              </p:nvSpPr>
              <p:spPr>
                <a:xfrm>
                  <a:off x="4934838" y="460944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7456141-25E8-6F10-5ABD-2691724A24C4}"/>
                    </a:ext>
                  </a:extLst>
                </p:cNvPr>
                <p:cNvSpPr/>
                <p:nvPr/>
              </p:nvSpPr>
              <p:spPr>
                <a:xfrm>
                  <a:off x="5083372" y="478363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ECB2C1E-1C32-5275-EE91-D9A3D4F7570D}"/>
                    </a:ext>
                  </a:extLst>
                </p:cNvPr>
                <p:cNvSpPr/>
                <p:nvPr/>
              </p:nvSpPr>
              <p:spPr>
                <a:xfrm>
                  <a:off x="5231906" y="495786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32" name="Graphic 5">
                <a:extLst>
                  <a:ext uri="{FF2B5EF4-FFF2-40B4-BE49-F238E27FC236}">
                    <a16:creationId xmlns:a16="http://schemas.microsoft.com/office/drawing/2014/main" id="{C7B8287C-8228-094F-7268-9A1BBFC2EBA2}"/>
                  </a:ext>
                </a:extLst>
              </p:cNvPr>
              <p:cNvGrpSpPr/>
              <p:nvPr/>
            </p:nvGrpSpPr>
            <p:grpSpPr>
              <a:xfrm>
                <a:off x="1702177" y="-435035"/>
                <a:ext cx="7040708" cy="8082860"/>
                <a:chOff x="2991067" y="1125398"/>
                <a:chExt cx="3641825" cy="4180881"/>
              </a:xfrm>
              <a:solidFill>
                <a:srgbClr val="000000"/>
              </a:solidFill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CAB3B68-70F4-704C-90ED-2CDAA95437D3}"/>
                    </a:ext>
                  </a:extLst>
                </p:cNvPr>
                <p:cNvSpPr/>
                <p:nvPr/>
              </p:nvSpPr>
              <p:spPr>
                <a:xfrm>
                  <a:off x="2991067" y="112539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9798A5F5-AD69-F667-7395-6A4F462FCB3F}"/>
                    </a:ext>
                  </a:extLst>
                </p:cNvPr>
                <p:cNvSpPr/>
                <p:nvPr/>
              </p:nvSpPr>
              <p:spPr>
                <a:xfrm>
                  <a:off x="3165258" y="129958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D28F83E-D2A4-57FE-C509-9C4841594C51}"/>
                    </a:ext>
                  </a:extLst>
                </p:cNvPr>
                <p:cNvSpPr/>
                <p:nvPr/>
              </p:nvSpPr>
              <p:spPr>
                <a:xfrm>
                  <a:off x="3313792" y="147378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89A31E26-D2B7-A4A1-8C67-AB2D925A75D3}"/>
                    </a:ext>
                  </a:extLst>
                </p:cNvPr>
                <p:cNvSpPr/>
                <p:nvPr/>
              </p:nvSpPr>
              <p:spPr>
                <a:xfrm>
                  <a:off x="3462326" y="164800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4295DC4A-1CC5-5E27-2B96-4491EBCD60E8}"/>
                    </a:ext>
                  </a:extLst>
                </p:cNvPr>
                <p:cNvSpPr/>
                <p:nvPr/>
              </p:nvSpPr>
              <p:spPr>
                <a:xfrm>
                  <a:off x="3610860" y="182219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6AB91FAB-1815-E730-6F0F-6E838FFED762}"/>
                    </a:ext>
                  </a:extLst>
                </p:cNvPr>
                <p:cNvSpPr/>
                <p:nvPr/>
              </p:nvSpPr>
              <p:spPr>
                <a:xfrm>
                  <a:off x="3759394" y="199639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DC07C5D4-BFB0-E667-754D-F56E78254974}"/>
                    </a:ext>
                  </a:extLst>
                </p:cNvPr>
                <p:cNvSpPr/>
                <p:nvPr/>
              </p:nvSpPr>
              <p:spPr>
                <a:xfrm>
                  <a:off x="3907928" y="217061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A15BE7FB-2CAD-95FE-3F5B-B5CD467F3132}"/>
                    </a:ext>
                  </a:extLst>
                </p:cNvPr>
                <p:cNvSpPr/>
                <p:nvPr/>
              </p:nvSpPr>
              <p:spPr>
                <a:xfrm>
                  <a:off x="4056462" y="234480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7FB59440-DFFE-A338-E6AD-2E5E43EBEC6E}"/>
                    </a:ext>
                  </a:extLst>
                </p:cNvPr>
                <p:cNvSpPr/>
                <p:nvPr/>
              </p:nvSpPr>
              <p:spPr>
                <a:xfrm>
                  <a:off x="4204996" y="251900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6B09F02C-27DE-23AF-DA64-845AAE7A543C}"/>
                    </a:ext>
                  </a:extLst>
                </p:cNvPr>
                <p:cNvSpPr/>
                <p:nvPr/>
              </p:nvSpPr>
              <p:spPr>
                <a:xfrm>
                  <a:off x="4353531" y="269319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377AE4F-97A2-47AB-B195-12DA3D558886}"/>
                    </a:ext>
                  </a:extLst>
                </p:cNvPr>
                <p:cNvSpPr/>
                <p:nvPr/>
              </p:nvSpPr>
              <p:spPr>
                <a:xfrm>
                  <a:off x="4502065" y="286741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01EEB6A-B043-111E-DFF9-621BD0A48C20}"/>
                    </a:ext>
                  </a:extLst>
                </p:cNvPr>
                <p:cNvSpPr/>
                <p:nvPr/>
              </p:nvSpPr>
              <p:spPr>
                <a:xfrm>
                  <a:off x="4650599" y="304161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47B947F8-B707-FB06-9E0E-2AFD4AFE1CC7}"/>
                    </a:ext>
                  </a:extLst>
                </p:cNvPr>
                <p:cNvSpPr/>
                <p:nvPr/>
              </p:nvSpPr>
              <p:spPr>
                <a:xfrm>
                  <a:off x="4799133" y="321580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6832CE31-EA3A-738C-7BF4-104132D7A8DD}"/>
                    </a:ext>
                  </a:extLst>
                </p:cNvPr>
                <p:cNvSpPr/>
                <p:nvPr/>
              </p:nvSpPr>
              <p:spPr>
                <a:xfrm>
                  <a:off x="4947667" y="339002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CA5DEEE-CCCE-599F-F4FA-42F8412A36C6}"/>
                    </a:ext>
                  </a:extLst>
                </p:cNvPr>
                <p:cNvSpPr/>
                <p:nvPr/>
              </p:nvSpPr>
              <p:spPr>
                <a:xfrm>
                  <a:off x="5096201" y="356422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AC4E8EE-4C22-4389-0AF7-A0E4F22248B0}"/>
                    </a:ext>
                  </a:extLst>
                </p:cNvPr>
                <p:cNvSpPr/>
                <p:nvPr/>
              </p:nvSpPr>
              <p:spPr>
                <a:xfrm>
                  <a:off x="5244735" y="373841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1E0F983-06EA-B3BD-7AB6-C10A0EA131B8}"/>
                    </a:ext>
                  </a:extLst>
                </p:cNvPr>
                <p:cNvSpPr/>
                <p:nvPr/>
              </p:nvSpPr>
              <p:spPr>
                <a:xfrm>
                  <a:off x="5393269" y="391264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36029934-D459-4FB9-363F-C01F325A9A60}"/>
                    </a:ext>
                  </a:extLst>
                </p:cNvPr>
                <p:cNvSpPr/>
                <p:nvPr/>
              </p:nvSpPr>
              <p:spPr>
                <a:xfrm>
                  <a:off x="5541803" y="408683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75CDEFB-9664-02A4-C829-A8FD15D937B6}"/>
                    </a:ext>
                  </a:extLst>
                </p:cNvPr>
                <p:cNvSpPr/>
                <p:nvPr/>
              </p:nvSpPr>
              <p:spPr>
                <a:xfrm>
                  <a:off x="5690337" y="426102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B3741CD-745E-ADC9-1456-F9C77BB5F1F8}"/>
                    </a:ext>
                  </a:extLst>
                </p:cNvPr>
                <p:cNvSpPr/>
                <p:nvPr/>
              </p:nvSpPr>
              <p:spPr>
                <a:xfrm>
                  <a:off x="5838871" y="443525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87B4B78-DEB2-C585-6B97-65D39B862267}"/>
                    </a:ext>
                  </a:extLst>
                </p:cNvPr>
                <p:cNvSpPr/>
                <p:nvPr/>
              </p:nvSpPr>
              <p:spPr>
                <a:xfrm>
                  <a:off x="5987405" y="460944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CAF3078-481C-8996-0093-EF00EB4649A6}"/>
                    </a:ext>
                  </a:extLst>
                </p:cNvPr>
                <p:cNvSpPr/>
                <p:nvPr/>
              </p:nvSpPr>
              <p:spPr>
                <a:xfrm>
                  <a:off x="6135939" y="478363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B81F7256-E4DE-A754-E448-8548DD8DC1DE}"/>
                    </a:ext>
                  </a:extLst>
                </p:cNvPr>
                <p:cNvSpPr/>
                <p:nvPr/>
              </p:nvSpPr>
              <p:spPr>
                <a:xfrm>
                  <a:off x="6284473" y="495786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56" name="Graphic 5">
                <a:extLst>
                  <a:ext uri="{FF2B5EF4-FFF2-40B4-BE49-F238E27FC236}">
                    <a16:creationId xmlns:a16="http://schemas.microsoft.com/office/drawing/2014/main" id="{0208519E-F7CC-15BC-7AEE-A297FB1FE35D}"/>
                  </a:ext>
                </a:extLst>
              </p:cNvPr>
              <p:cNvGrpSpPr/>
              <p:nvPr/>
            </p:nvGrpSpPr>
            <p:grpSpPr>
              <a:xfrm>
                <a:off x="-2229894" y="1650803"/>
                <a:ext cx="7040637" cy="8082860"/>
                <a:chOff x="889625" y="2174273"/>
                <a:chExt cx="3641788" cy="4180881"/>
              </a:xfrm>
              <a:solidFill>
                <a:srgbClr val="000000"/>
              </a:solidFill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96AA9DA-1AEF-9C1C-033F-0D096547CB3D}"/>
                    </a:ext>
                  </a:extLst>
                </p:cNvPr>
                <p:cNvSpPr/>
                <p:nvPr/>
              </p:nvSpPr>
              <p:spPr>
                <a:xfrm>
                  <a:off x="889625" y="217427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F7A503B-C6B0-E993-45AC-AEC531CBD01E}"/>
                    </a:ext>
                  </a:extLst>
                </p:cNvPr>
                <p:cNvSpPr/>
                <p:nvPr/>
              </p:nvSpPr>
              <p:spPr>
                <a:xfrm>
                  <a:off x="1063816" y="234846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D66AE33-259D-F3FB-5A4C-4CD062645F48}"/>
                    </a:ext>
                  </a:extLst>
                </p:cNvPr>
                <p:cNvSpPr/>
                <p:nvPr/>
              </p:nvSpPr>
              <p:spPr>
                <a:xfrm>
                  <a:off x="1212350" y="252269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00EF143-57DB-EC0C-8401-75B73B5FC0C7}"/>
                    </a:ext>
                  </a:extLst>
                </p:cNvPr>
                <p:cNvSpPr/>
                <p:nvPr/>
              </p:nvSpPr>
              <p:spPr>
                <a:xfrm>
                  <a:off x="1360884" y="269688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3BBAED0-CAD2-4D73-BE11-81DC2FCB8706}"/>
                    </a:ext>
                  </a:extLst>
                </p:cNvPr>
                <p:cNvSpPr/>
                <p:nvPr/>
              </p:nvSpPr>
              <p:spPr>
                <a:xfrm>
                  <a:off x="1509418" y="287107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8F3F3FE0-384B-874C-199C-558C935E0F13}"/>
                    </a:ext>
                  </a:extLst>
                </p:cNvPr>
                <p:cNvSpPr/>
                <p:nvPr/>
              </p:nvSpPr>
              <p:spPr>
                <a:xfrm>
                  <a:off x="1657953" y="304530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F08362F-CCFF-2E97-82D2-B80782FA0D83}"/>
                    </a:ext>
                  </a:extLst>
                </p:cNvPr>
                <p:cNvSpPr/>
                <p:nvPr/>
              </p:nvSpPr>
              <p:spPr>
                <a:xfrm>
                  <a:off x="1806487" y="321949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36840009-48E8-0CD7-A351-4176F4E7C735}"/>
                    </a:ext>
                  </a:extLst>
                </p:cNvPr>
                <p:cNvSpPr/>
                <p:nvPr/>
              </p:nvSpPr>
              <p:spPr>
                <a:xfrm>
                  <a:off x="1955021" y="339368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5CF8A8D-8BFF-1EE9-DCE6-0E28921B31FA}"/>
                    </a:ext>
                  </a:extLst>
                </p:cNvPr>
                <p:cNvSpPr/>
                <p:nvPr/>
              </p:nvSpPr>
              <p:spPr>
                <a:xfrm>
                  <a:off x="2103555" y="356791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3C147F3E-FCFB-AC36-1BEB-EC2114CEA19D}"/>
                    </a:ext>
                  </a:extLst>
                </p:cNvPr>
                <p:cNvSpPr/>
                <p:nvPr/>
              </p:nvSpPr>
              <p:spPr>
                <a:xfrm>
                  <a:off x="2252089" y="374210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E0ADEFBF-5CBD-278A-43B7-3EF745A1A95B}"/>
                    </a:ext>
                  </a:extLst>
                </p:cNvPr>
                <p:cNvSpPr/>
                <p:nvPr/>
              </p:nvSpPr>
              <p:spPr>
                <a:xfrm>
                  <a:off x="2400623" y="391629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95D13D45-5480-E238-08D3-CC7DDD1D964A}"/>
                    </a:ext>
                  </a:extLst>
                </p:cNvPr>
                <p:cNvSpPr/>
                <p:nvPr/>
              </p:nvSpPr>
              <p:spPr>
                <a:xfrm>
                  <a:off x="2549157" y="409052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8E90DAEF-A6BC-F193-27EF-A5C8BA149FE4}"/>
                    </a:ext>
                  </a:extLst>
                </p:cNvPr>
                <p:cNvSpPr/>
                <p:nvPr/>
              </p:nvSpPr>
              <p:spPr>
                <a:xfrm>
                  <a:off x="2697691" y="426471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82A72A70-16C1-9C8C-35CD-142363EC0FCC}"/>
                    </a:ext>
                  </a:extLst>
                </p:cNvPr>
                <p:cNvSpPr/>
                <p:nvPr/>
              </p:nvSpPr>
              <p:spPr>
                <a:xfrm>
                  <a:off x="2846225" y="443890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1443BE84-68FB-30E2-22B0-DEDDCCDCE612}"/>
                    </a:ext>
                  </a:extLst>
                </p:cNvPr>
                <p:cNvSpPr/>
                <p:nvPr/>
              </p:nvSpPr>
              <p:spPr>
                <a:xfrm>
                  <a:off x="2994759" y="461309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073A1A40-79BC-0BFE-9173-63D11DF3409A}"/>
                    </a:ext>
                  </a:extLst>
                </p:cNvPr>
                <p:cNvSpPr/>
                <p:nvPr/>
              </p:nvSpPr>
              <p:spPr>
                <a:xfrm>
                  <a:off x="3143293" y="478732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0887BD6-040E-FA01-99F4-285E1BDDB2AD}"/>
                    </a:ext>
                  </a:extLst>
                </p:cNvPr>
                <p:cNvSpPr/>
                <p:nvPr/>
              </p:nvSpPr>
              <p:spPr>
                <a:xfrm>
                  <a:off x="3291827" y="496151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24C0F28-1560-9666-5D93-8D5D808BCF75}"/>
                    </a:ext>
                  </a:extLst>
                </p:cNvPr>
                <p:cNvSpPr/>
                <p:nvPr/>
              </p:nvSpPr>
              <p:spPr>
                <a:xfrm>
                  <a:off x="3440324" y="513570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FE640D22-DDC9-C22D-CCAD-AD3BBD6C2287}"/>
                    </a:ext>
                  </a:extLst>
                </p:cNvPr>
                <p:cNvSpPr/>
                <p:nvPr/>
              </p:nvSpPr>
              <p:spPr>
                <a:xfrm>
                  <a:off x="3588858" y="530993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28A63097-19DA-F41C-CA89-CD21E0AA36B8}"/>
                    </a:ext>
                  </a:extLst>
                </p:cNvPr>
                <p:cNvSpPr/>
                <p:nvPr/>
              </p:nvSpPr>
              <p:spPr>
                <a:xfrm>
                  <a:off x="3737392" y="548412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8B798E5F-C18F-35C0-C8BD-551004D723B1}"/>
                    </a:ext>
                  </a:extLst>
                </p:cNvPr>
                <p:cNvSpPr/>
                <p:nvPr/>
              </p:nvSpPr>
              <p:spPr>
                <a:xfrm>
                  <a:off x="3885926" y="5658316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25B9278-4C9E-4909-13B4-D6E2DB75D6FE}"/>
                    </a:ext>
                  </a:extLst>
                </p:cNvPr>
                <p:cNvSpPr/>
                <p:nvPr/>
              </p:nvSpPr>
              <p:spPr>
                <a:xfrm>
                  <a:off x="4034460" y="583254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2E45FB5-C155-281C-F2A4-F2943BC50034}"/>
                    </a:ext>
                  </a:extLst>
                </p:cNvPr>
                <p:cNvSpPr/>
                <p:nvPr/>
              </p:nvSpPr>
              <p:spPr>
                <a:xfrm>
                  <a:off x="4182994" y="600673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04" name="Graphic 5">
                <a:extLst>
                  <a:ext uri="{FF2B5EF4-FFF2-40B4-BE49-F238E27FC236}">
                    <a16:creationId xmlns:a16="http://schemas.microsoft.com/office/drawing/2014/main" id="{C069B21A-8D3E-2238-2997-0FE1A4E78AAD}"/>
                  </a:ext>
                </a:extLst>
              </p:cNvPr>
              <p:cNvGrpSpPr/>
              <p:nvPr/>
            </p:nvGrpSpPr>
            <p:grpSpPr>
              <a:xfrm>
                <a:off x="-194975" y="1650803"/>
                <a:ext cx="7040637" cy="8082860"/>
                <a:chOff x="1942192" y="2174273"/>
                <a:chExt cx="3641788" cy="4180881"/>
              </a:xfrm>
              <a:solidFill>
                <a:srgbClr val="000000"/>
              </a:solidFill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6A93E5C-BBA8-ED5E-8549-1260F834408C}"/>
                    </a:ext>
                  </a:extLst>
                </p:cNvPr>
                <p:cNvSpPr/>
                <p:nvPr/>
              </p:nvSpPr>
              <p:spPr>
                <a:xfrm>
                  <a:off x="1942192" y="217427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ECA39434-4009-5724-7E1C-A2D6716A43EF}"/>
                    </a:ext>
                  </a:extLst>
                </p:cNvPr>
                <p:cNvSpPr/>
                <p:nvPr/>
              </p:nvSpPr>
              <p:spPr>
                <a:xfrm>
                  <a:off x="2116383" y="234846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85130B43-CE0C-9AE8-D736-7B014A6024F5}"/>
                    </a:ext>
                  </a:extLst>
                </p:cNvPr>
                <p:cNvSpPr/>
                <p:nvPr/>
              </p:nvSpPr>
              <p:spPr>
                <a:xfrm>
                  <a:off x="2264917" y="252269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D1619AB3-A260-094B-92FB-EEC9FC058F50}"/>
                    </a:ext>
                  </a:extLst>
                </p:cNvPr>
                <p:cNvSpPr/>
                <p:nvPr/>
              </p:nvSpPr>
              <p:spPr>
                <a:xfrm>
                  <a:off x="2413451" y="269688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626A2CD-4FBB-F72D-E602-174B82EE04B3}"/>
                    </a:ext>
                  </a:extLst>
                </p:cNvPr>
                <p:cNvSpPr/>
                <p:nvPr/>
              </p:nvSpPr>
              <p:spPr>
                <a:xfrm>
                  <a:off x="2561985" y="287107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7C6FF7F6-0BF6-C3CE-4672-F8BC0882204D}"/>
                    </a:ext>
                  </a:extLst>
                </p:cNvPr>
                <p:cNvSpPr/>
                <p:nvPr/>
              </p:nvSpPr>
              <p:spPr>
                <a:xfrm>
                  <a:off x="2710519" y="304530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520139BB-035E-3826-0063-F98B2DD3225D}"/>
                    </a:ext>
                  </a:extLst>
                </p:cNvPr>
                <p:cNvSpPr/>
                <p:nvPr/>
              </p:nvSpPr>
              <p:spPr>
                <a:xfrm>
                  <a:off x="2859053" y="321949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432301A4-115A-4330-0C64-63C8A589BB6E}"/>
                    </a:ext>
                  </a:extLst>
                </p:cNvPr>
                <p:cNvSpPr/>
                <p:nvPr/>
              </p:nvSpPr>
              <p:spPr>
                <a:xfrm>
                  <a:off x="3007588" y="339368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FE08ED98-8AA3-F911-E685-DC60303EA4B7}"/>
                    </a:ext>
                  </a:extLst>
                </p:cNvPr>
                <p:cNvSpPr/>
                <p:nvPr/>
              </p:nvSpPr>
              <p:spPr>
                <a:xfrm>
                  <a:off x="3156122" y="356791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B3725320-C266-66D6-3E0A-2B35ED008A55}"/>
                    </a:ext>
                  </a:extLst>
                </p:cNvPr>
                <p:cNvSpPr/>
                <p:nvPr/>
              </p:nvSpPr>
              <p:spPr>
                <a:xfrm>
                  <a:off x="3304656" y="374210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FED243F-063F-E432-2052-603F424C7AD4}"/>
                    </a:ext>
                  </a:extLst>
                </p:cNvPr>
                <p:cNvSpPr/>
                <p:nvPr/>
              </p:nvSpPr>
              <p:spPr>
                <a:xfrm>
                  <a:off x="3453190" y="391629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67235FB3-5B12-8A9D-92AA-2DA72E0E4105}"/>
                    </a:ext>
                  </a:extLst>
                </p:cNvPr>
                <p:cNvSpPr/>
                <p:nvPr/>
              </p:nvSpPr>
              <p:spPr>
                <a:xfrm>
                  <a:off x="3601724" y="409052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8E936D68-5152-EFCF-2026-3E28DB04048D}"/>
                    </a:ext>
                  </a:extLst>
                </p:cNvPr>
                <p:cNvSpPr/>
                <p:nvPr/>
              </p:nvSpPr>
              <p:spPr>
                <a:xfrm>
                  <a:off x="3750258" y="4264713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5F01016-BBAA-45B4-6E36-FBCDB9A050CB}"/>
                    </a:ext>
                  </a:extLst>
                </p:cNvPr>
                <p:cNvSpPr/>
                <p:nvPr/>
              </p:nvSpPr>
              <p:spPr>
                <a:xfrm>
                  <a:off x="3898792" y="443890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741D99B5-0959-1AB6-549A-A0C87AFDEAE0}"/>
                    </a:ext>
                  </a:extLst>
                </p:cNvPr>
                <p:cNvSpPr/>
                <p:nvPr/>
              </p:nvSpPr>
              <p:spPr>
                <a:xfrm>
                  <a:off x="4047326" y="461309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8CD69A53-C667-B078-7FB0-15F1C813FF7F}"/>
                    </a:ext>
                  </a:extLst>
                </p:cNvPr>
                <p:cNvSpPr/>
                <p:nvPr/>
              </p:nvSpPr>
              <p:spPr>
                <a:xfrm>
                  <a:off x="4195860" y="478732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11A65C79-B79E-1073-557E-A64F21EBA19E}"/>
                    </a:ext>
                  </a:extLst>
                </p:cNvPr>
                <p:cNvSpPr/>
                <p:nvPr/>
              </p:nvSpPr>
              <p:spPr>
                <a:xfrm>
                  <a:off x="4344394" y="496151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B2876597-1AEA-7544-C896-E904ECB6A70C}"/>
                    </a:ext>
                  </a:extLst>
                </p:cNvPr>
                <p:cNvSpPr/>
                <p:nvPr/>
              </p:nvSpPr>
              <p:spPr>
                <a:xfrm>
                  <a:off x="4492928" y="513570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504CE1F6-660F-9D1E-DE9D-6D00CA3AC52F}"/>
                    </a:ext>
                  </a:extLst>
                </p:cNvPr>
                <p:cNvSpPr/>
                <p:nvPr/>
              </p:nvSpPr>
              <p:spPr>
                <a:xfrm>
                  <a:off x="4641425" y="530993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701BF187-D2A3-8095-9641-68ACEE80048A}"/>
                    </a:ext>
                  </a:extLst>
                </p:cNvPr>
                <p:cNvSpPr/>
                <p:nvPr/>
              </p:nvSpPr>
              <p:spPr>
                <a:xfrm>
                  <a:off x="4789959" y="548412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488150DA-599F-EFD9-82C3-402196B4185B}"/>
                    </a:ext>
                  </a:extLst>
                </p:cNvPr>
                <p:cNvSpPr/>
                <p:nvPr/>
              </p:nvSpPr>
              <p:spPr>
                <a:xfrm>
                  <a:off x="4938493" y="5658316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25F33094-55E8-5DE8-BB48-7BA0455418C8}"/>
                    </a:ext>
                  </a:extLst>
                </p:cNvPr>
                <p:cNvSpPr/>
                <p:nvPr/>
              </p:nvSpPr>
              <p:spPr>
                <a:xfrm>
                  <a:off x="5087027" y="5832544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0EB354D8-630B-D12E-DBD1-4BE8DE15C095}"/>
                    </a:ext>
                  </a:extLst>
                </p:cNvPr>
                <p:cNvSpPr/>
                <p:nvPr/>
              </p:nvSpPr>
              <p:spPr>
                <a:xfrm>
                  <a:off x="5235561" y="6006735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8" name="Graphic 5">
                <a:extLst>
                  <a:ext uri="{FF2B5EF4-FFF2-40B4-BE49-F238E27FC236}">
                    <a16:creationId xmlns:a16="http://schemas.microsoft.com/office/drawing/2014/main" id="{D7469028-2C57-681D-9FFE-68164C3E6B93}"/>
                  </a:ext>
                </a:extLst>
              </p:cNvPr>
              <p:cNvGrpSpPr/>
              <p:nvPr/>
            </p:nvGrpSpPr>
            <p:grpSpPr>
              <a:xfrm>
                <a:off x="3711708" y="-376978"/>
                <a:ext cx="7040708" cy="8082860"/>
                <a:chOff x="3962934" y="1125398"/>
                <a:chExt cx="3641825" cy="4180881"/>
              </a:xfrm>
              <a:solidFill>
                <a:srgbClr val="000000"/>
              </a:solidFill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99158BDE-82CA-7533-9972-BAA66941F045}"/>
                    </a:ext>
                  </a:extLst>
                </p:cNvPr>
                <p:cNvSpPr/>
                <p:nvPr/>
              </p:nvSpPr>
              <p:spPr>
                <a:xfrm>
                  <a:off x="3962934" y="112539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4E80F9FD-21DE-8686-73E1-825BF10CFF8E}"/>
                    </a:ext>
                  </a:extLst>
                </p:cNvPr>
                <p:cNvSpPr/>
                <p:nvPr/>
              </p:nvSpPr>
              <p:spPr>
                <a:xfrm>
                  <a:off x="4137162" y="129958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E012680-B0B0-97D2-CE83-2DBBEADA0FF6}"/>
                    </a:ext>
                  </a:extLst>
                </p:cNvPr>
                <p:cNvSpPr/>
                <p:nvPr/>
              </p:nvSpPr>
              <p:spPr>
                <a:xfrm>
                  <a:off x="4285696" y="147378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776E6168-0075-AA81-96C7-F9E8DEAD9FFF}"/>
                    </a:ext>
                  </a:extLst>
                </p:cNvPr>
                <p:cNvSpPr/>
                <p:nvPr/>
              </p:nvSpPr>
              <p:spPr>
                <a:xfrm>
                  <a:off x="4434230" y="164800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F2474B66-F3F4-2463-D48F-9D413F44204B}"/>
                    </a:ext>
                  </a:extLst>
                </p:cNvPr>
                <p:cNvSpPr/>
                <p:nvPr/>
              </p:nvSpPr>
              <p:spPr>
                <a:xfrm>
                  <a:off x="4582765" y="182219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4A79A24E-C40D-6B0D-CFC5-463292CD2839}"/>
                    </a:ext>
                  </a:extLst>
                </p:cNvPr>
                <p:cNvSpPr/>
                <p:nvPr/>
              </p:nvSpPr>
              <p:spPr>
                <a:xfrm>
                  <a:off x="4731299" y="199639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2B20F803-B548-CB97-FC6F-7226D21A4CF1}"/>
                    </a:ext>
                  </a:extLst>
                </p:cNvPr>
                <p:cNvSpPr/>
                <p:nvPr/>
              </p:nvSpPr>
              <p:spPr>
                <a:xfrm>
                  <a:off x="4879833" y="217061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6349E269-5203-E7EE-6A44-F527025DBEA1}"/>
                    </a:ext>
                  </a:extLst>
                </p:cNvPr>
                <p:cNvSpPr/>
                <p:nvPr/>
              </p:nvSpPr>
              <p:spPr>
                <a:xfrm>
                  <a:off x="5028367" y="234480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AA3200B1-6F53-B038-A6D4-CA925CE049BA}"/>
                    </a:ext>
                  </a:extLst>
                </p:cNvPr>
                <p:cNvSpPr/>
                <p:nvPr/>
              </p:nvSpPr>
              <p:spPr>
                <a:xfrm>
                  <a:off x="5176901" y="251900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FE24C16B-FA53-7EF8-6DC3-2350B02A3186}"/>
                    </a:ext>
                  </a:extLst>
                </p:cNvPr>
                <p:cNvSpPr/>
                <p:nvPr/>
              </p:nvSpPr>
              <p:spPr>
                <a:xfrm>
                  <a:off x="5325435" y="269319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7873803-0A8B-E108-3FB5-4C0144BA6983}"/>
                    </a:ext>
                  </a:extLst>
                </p:cNvPr>
                <p:cNvSpPr/>
                <p:nvPr/>
              </p:nvSpPr>
              <p:spPr>
                <a:xfrm>
                  <a:off x="5473969" y="286741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E14F102F-CBC6-F70F-2862-A1E41A014502}"/>
                    </a:ext>
                  </a:extLst>
                </p:cNvPr>
                <p:cNvSpPr/>
                <p:nvPr/>
              </p:nvSpPr>
              <p:spPr>
                <a:xfrm>
                  <a:off x="5622503" y="304161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6993D583-04CB-1336-A782-3DC603C27A93}"/>
                    </a:ext>
                  </a:extLst>
                </p:cNvPr>
                <p:cNvSpPr/>
                <p:nvPr/>
              </p:nvSpPr>
              <p:spPr>
                <a:xfrm>
                  <a:off x="5771037" y="321580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2B7E4D32-A1DE-24C0-6081-E88CCBA9D3E2}"/>
                    </a:ext>
                  </a:extLst>
                </p:cNvPr>
                <p:cNvSpPr/>
                <p:nvPr/>
              </p:nvSpPr>
              <p:spPr>
                <a:xfrm>
                  <a:off x="5919534" y="339002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E253857-3B84-A5D7-CA2F-A18331770C64}"/>
                    </a:ext>
                  </a:extLst>
                </p:cNvPr>
                <p:cNvSpPr/>
                <p:nvPr/>
              </p:nvSpPr>
              <p:spPr>
                <a:xfrm>
                  <a:off x="6068068" y="356422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A3024E86-25B2-48D2-BA0C-6F69B9495423}"/>
                    </a:ext>
                  </a:extLst>
                </p:cNvPr>
                <p:cNvSpPr/>
                <p:nvPr/>
              </p:nvSpPr>
              <p:spPr>
                <a:xfrm>
                  <a:off x="6216602" y="373841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496EB266-CDD9-782A-068F-6235BD36944E}"/>
                    </a:ext>
                  </a:extLst>
                </p:cNvPr>
                <p:cNvSpPr/>
                <p:nvPr/>
              </p:nvSpPr>
              <p:spPr>
                <a:xfrm>
                  <a:off x="6365136" y="391264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3123123D-013D-4CF4-6918-2AE45ED2CBF3}"/>
                    </a:ext>
                  </a:extLst>
                </p:cNvPr>
                <p:cNvSpPr/>
                <p:nvPr/>
              </p:nvSpPr>
              <p:spPr>
                <a:xfrm>
                  <a:off x="6513670" y="408683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EAE65FA4-0A08-3EF9-87E3-CCF857F2DF3A}"/>
                    </a:ext>
                  </a:extLst>
                </p:cNvPr>
                <p:cNvSpPr/>
                <p:nvPr/>
              </p:nvSpPr>
              <p:spPr>
                <a:xfrm>
                  <a:off x="6662204" y="426102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4788E913-F684-8E27-7E83-46558E3880DA}"/>
                    </a:ext>
                  </a:extLst>
                </p:cNvPr>
                <p:cNvSpPr/>
                <p:nvPr/>
              </p:nvSpPr>
              <p:spPr>
                <a:xfrm>
                  <a:off x="6810738" y="443525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F27DF13-7416-4CB3-A85F-930C236A99F1}"/>
                    </a:ext>
                  </a:extLst>
                </p:cNvPr>
                <p:cNvSpPr/>
                <p:nvPr/>
              </p:nvSpPr>
              <p:spPr>
                <a:xfrm>
                  <a:off x="6959272" y="460944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F1095865-7B1C-28EB-3874-D579425048CC}"/>
                    </a:ext>
                  </a:extLst>
                </p:cNvPr>
                <p:cNvSpPr/>
                <p:nvPr/>
              </p:nvSpPr>
              <p:spPr>
                <a:xfrm>
                  <a:off x="7107806" y="478363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94C63DAC-1008-44DB-FBB9-1353A8609A8B}"/>
                    </a:ext>
                  </a:extLst>
                </p:cNvPr>
                <p:cNvSpPr/>
                <p:nvPr/>
              </p:nvSpPr>
              <p:spPr>
                <a:xfrm>
                  <a:off x="7256340" y="495786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52" name="Graphic 5">
                <a:extLst>
                  <a:ext uri="{FF2B5EF4-FFF2-40B4-BE49-F238E27FC236}">
                    <a16:creationId xmlns:a16="http://schemas.microsoft.com/office/drawing/2014/main" id="{072DE25E-4D79-D866-4D26-96B890CD6306}"/>
                  </a:ext>
                </a:extLst>
              </p:cNvPr>
              <p:cNvGrpSpPr/>
              <p:nvPr/>
            </p:nvGrpSpPr>
            <p:grpSpPr>
              <a:xfrm>
                <a:off x="5746626" y="-376978"/>
                <a:ext cx="7040708" cy="8082860"/>
                <a:chOff x="5015501" y="1125398"/>
                <a:chExt cx="3641825" cy="4180881"/>
              </a:xfrm>
              <a:solidFill>
                <a:srgbClr val="000000"/>
              </a:solidFill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7CA307D5-0847-90AD-53E9-5CC4E66DB189}"/>
                    </a:ext>
                  </a:extLst>
                </p:cNvPr>
                <p:cNvSpPr/>
                <p:nvPr/>
              </p:nvSpPr>
              <p:spPr>
                <a:xfrm>
                  <a:off x="5015501" y="112539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FA4A3E20-4C78-42BC-2805-48F2B7A5DDE0}"/>
                    </a:ext>
                  </a:extLst>
                </p:cNvPr>
                <p:cNvSpPr/>
                <p:nvPr/>
              </p:nvSpPr>
              <p:spPr>
                <a:xfrm>
                  <a:off x="5189729" y="129958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C89BE71E-B9D7-192D-18DF-4314B5974D62}"/>
                    </a:ext>
                  </a:extLst>
                </p:cNvPr>
                <p:cNvSpPr/>
                <p:nvPr/>
              </p:nvSpPr>
              <p:spPr>
                <a:xfrm>
                  <a:off x="5338263" y="147378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5F72E18E-C143-C4A6-5615-C4BF6D2CB624}"/>
                    </a:ext>
                  </a:extLst>
                </p:cNvPr>
                <p:cNvSpPr/>
                <p:nvPr/>
              </p:nvSpPr>
              <p:spPr>
                <a:xfrm>
                  <a:off x="5486797" y="164800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C64B9ECC-52C7-1CB8-FB2B-15D976AF49FB}"/>
                    </a:ext>
                  </a:extLst>
                </p:cNvPr>
                <p:cNvSpPr/>
                <p:nvPr/>
              </p:nvSpPr>
              <p:spPr>
                <a:xfrm>
                  <a:off x="5635331" y="182219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3F23EF68-AFDE-101A-FB61-2535182DD513}"/>
                    </a:ext>
                  </a:extLst>
                </p:cNvPr>
                <p:cNvSpPr/>
                <p:nvPr/>
              </p:nvSpPr>
              <p:spPr>
                <a:xfrm>
                  <a:off x="5783865" y="199639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28BBCF94-74D5-6516-674B-80815C3C9F39}"/>
                    </a:ext>
                  </a:extLst>
                </p:cNvPr>
                <p:cNvSpPr/>
                <p:nvPr/>
              </p:nvSpPr>
              <p:spPr>
                <a:xfrm>
                  <a:off x="5932399" y="217061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06057FAF-A35B-CA5C-110E-185E34A46465}"/>
                    </a:ext>
                  </a:extLst>
                </p:cNvPr>
                <p:cNvSpPr/>
                <p:nvPr/>
              </p:nvSpPr>
              <p:spPr>
                <a:xfrm>
                  <a:off x="6080934" y="234480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EB1BE3AD-2011-F30F-07C9-A0994124BDE5}"/>
                    </a:ext>
                  </a:extLst>
                </p:cNvPr>
                <p:cNvSpPr/>
                <p:nvPr/>
              </p:nvSpPr>
              <p:spPr>
                <a:xfrm>
                  <a:off x="6229468" y="251900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3A823FB5-E73F-974A-4A98-AE46FA897FD9}"/>
                    </a:ext>
                  </a:extLst>
                </p:cNvPr>
                <p:cNvSpPr/>
                <p:nvPr/>
              </p:nvSpPr>
              <p:spPr>
                <a:xfrm>
                  <a:off x="6378002" y="269319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16644538-A87B-3494-15B6-835610487A1F}"/>
                    </a:ext>
                  </a:extLst>
                </p:cNvPr>
                <p:cNvSpPr/>
                <p:nvPr/>
              </p:nvSpPr>
              <p:spPr>
                <a:xfrm>
                  <a:off x="6526536" y="286741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8D3626E2-424B-4129-F6FB-EA9ECB407F0B}"/>
                    </a:ext>
                  </a:extLst>
                </p:cNvPr>
                <p:cNvSpPr/>
                <p:nvPr/>
              </p:nvSpPr>
              <p:spPr>
                <a:xfrm>
                  <a:off x="6675070" y="304161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7CE2E223-BA87-CF20-537C-1CE235C03078}"/>
                    </a:ext>
                  </a:extLst>
                </p:cNvPr>
                <p:cNvSpPr/>
                <p:nvPr/>
              </p:nvSpPr>
              <p:spPr>
                <a:xfrm>
                  <a:off x="6823604" y="321580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2F53125D-6D26-2752-8D2B-BC9AFA3BF3D1}"/>
                    </a:ext>
                  </a:extLst>
                </p:cNvPr>
                <p:cNvSpPr/>
                <p:nvPr/>
              </p:nvSpPr>
              <p:spPr>
                <a:xfrm>
                  <a:off x="6972138" y="339002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7DCA8247-4CC6-B864-A937-FF0E192E1F45}"/>
                    </a:ext>
                  </a:extLst>
                </p:cNvPr>
                <p:cNvSpPr/>
                <p:nvPr/>
              </p:nvSpPr>
              <p:spPr>
                <a:xfrm>
                  <a:off x="7120635" y="356422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35D369B3-B44F-89FF-2633-B8935C15473E}"/>
                    </a:ext>
                  </a:extLst>
                </p:cNvPr>
                <p:cNvSpPr/>
                <p:nvPr/>
              </p:nvSpPr>
              <p:spPr>
                <a:xfrm>
                  <a:off x="7269169" y="373841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F5F38EEF-29C6-2177-211A-972CBBE3965A}"/>
                    </a:ext>
                  </a:extLst>
                </p:cNvPr>
                <p:cNvSpPr/>
                <p:nvPr/>
              </p:nvSpPr>
              <p:spPr>
                <a:xfrm>
                  <a:off x="7417703" y="391264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54D17F89-158E-6C8F-FE92-325FAA8D1B18}"/>
                    </a:ext>
                  </a:extLst>
                </p:cNvPr>
                <p:cNvSpPr/>
                <p:nvPr/>
              </p:nvSpPr>
              <p:spPr>
                <a:xfrm>
                  <a:off x="7566237" y="408683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0ED83C5A-9998-FD5E-C722-F8E949E55D7E}"/>
                    </a:ext>
                  </a:extLst>
                </p:cNvPr>
                <p:cNvSpPr/>
                <p:nvPr/>
              </p:nvSpPr>
              <p:spPr>
                <a:xfrm>
                  <a:off x="7714771" y="426102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E4A1A036-AE55-122A-D82C-87EF3E5DC453}"/>
                    </a:ext>
                  </a:extLst>
                </p:cNvPr>
                <p:cNvSpPr/>
                <p:nvPr/>
              </p:nvSpPr>
              <p:spPr>
                <a:xfrm>
                  <a:off x="7863305" y="443525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79D3F725-56F2-EA2D-C06B-767AC1D8D11E}"/>
                    </a:ext>
                  </a:extLst>
                </p:cNvPr>
                <p:cNvSpPr/>
                <p:nvPr/>
              </p:nvSpPr>
              <p:spPr>
                <a:xfrm>
                  <a:off x="8011839" y="460944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95391ED3-2AB1-5CD2-EE90-FDC3C5A7818E}"/>
                    </a:ext>
                  </a:extLst>
                </p:cNvPr>
                <p:cNvSpPr/>
                <p:nvPr/>
              </p:nvSpPr>
              <p:spPr>
                <a:xfrm>
                  <a:off x="8160373" y="478363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3B2A97C7-C24E-7C8C-E357-9BDB87D24AB1}"/>
                    </a:ext>
                  </a:extLst>
                </p:cNvPr>
                <p:cNvSpPr/>
                <p:nvPr/>
              </p:nvSpPr>
              <p:spPr>
                <a:xfrm>
                  <a:off x="8308907" y="495786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94837C19-3FE7-BCD5-4FD0-9EE5BAEEBFAD}"/>
                  </a:ext>
                </a:extLst>
              </p:cNvPr>
              <p:cNvGrpSpPr/>
              <p:nvPr/>
            </p:nvGrpSpPr>
            <p:grpSpPr>
              <a:xfrm>
                <a:off x="7625600" y="-376978"/>
                <a:ext cx="7040708" cy="8082860"/>
                <a:chOff x="5987405" y="1125398"/>
                <a:chExt cx="3641825" cy="4180881"/>
              </a:xfrm>
              <a:solidFill>
                <a:srgbClr val="000000"/>
              </a:solidFill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27F5DEA9-7D04-DE8A-9FE8-3B485DA40C93}"/>
                    </a:ext>
                  </a:extLst>
                </p:cNvPr>
                <p:cNvSpPr/>
                <p:nvPr/>
              </p:nvSpPr>
              <p:spPr>
                <a:xfrm>
                  <a:off x="5987405" y="112539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068E4E1C-8FCD-44B3-B5F8-1047EEFEE35E}"/>
                    </a:ext>
                  </a:extLst>
                </p:cNvPr>
                <p:cNvSpPr/>
                <p:nvPr/>
              </p:nvSpPr>
              <p:spPr>
                <a:xfrm>
                  <a:off x="6161596" y="129958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62184C0F-093E-2CE8-E671-F5E334C4EC21}"/>
                    </a:ext>
                  </a:extLst>
                </p:cNvPr>
                <p:cNvSpPr/>
                <p:nvPr/>
              </p:nvSpPr>
              <p:spPr>
                <a:xfrm>
                  <a:off x="6310130" y="147378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5B049019-9226-299F-BB86-FF7AB4F4153F}"/>
                    </a:ext>
                  </a:extLst>
                </p:cNvPr>
                <p:cNvSpPr/>
                <p:nvPr/>
              </p:nvSpPr>
              <p:spPr>
                <a:xfrm>
                  <a:off x="6458664" y="164800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7AE89C56-14E7-5934-D60A-8B47A439D6D8}"/>
                    </a:ext>
                  </a:extLst>
                </p:cNvPr>
                <p:cNvSpPr/>
                <p:nvPr/>
              </p:nvSpPr>
              <p:spPr>
                <a:xfrm>
                  <a:off x="6607198" y="182219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672FED83-11EC-D977-8D27-E02BF97AFB3B}"/>
                    </a:ext>
                  </a:extLst>
                </p:cNvPr>
                <p:cNvSpPr/>
                <p:nvPr/>
              </p:nvSpPr>
              <p:spPr>
                <a:xfrm>
                  <a:off x="6755732" y="199639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A17426B-1404-7398-DD18-289A3724A153}"/>
                    </a:ext>
                  </a:extLst>
                </p:cNvPr>
                <p:cNvSpPr/>
                <p:nvPr/>
              </p:nvSpPr>
              <p:spPr>
                <a:xfrm>
                  <a:off x="6904266" y="217061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B7BCC954-2A04-584C-420D-FEFEE5F4EAAC}"/>
                    </a:ext>
                  </a:extLst>
                </p:cNvPr>
                <p:cNvSpPr/>
                <p:nvPr/>
              </p:nvSpPr>
              <p:spPr>
                <a:xfrm>
                  <a:off x="7052800" y="234480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6B6EE6C9-A8F3-8428-EBA4-E6961ED90B8F}"/>
                    </a:ext>
                  </a:extLst>
                </p:cNvPr>
                <p:cNvSpPr/>
                <p:nvPr/>
              </p:nvSpPr>
              <p:spPr>
                <a:xfrm>
                  <a:off x="7201335" y="251900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DC11312A-A01E-C1A3-12AB-EDA4BB556165}"/>
                    </a:ext>
                  </a:extLst>
                </p:cNvPr>
                <p:cNvSpPr/>
                <p:nvPr/>
              </p:nvSpPr>
              <p:spPr>
                <a:xfrm>
                  <a:off x="7349869" y="269319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D0674A4E-7E5C-5216-A77D-5F7BFC003C98}"/>
                    </a:ext>
                  </a:extLst>
                </p:cNvPr>
                <p:cNvSpPr/>
                <p:nvPr/>
              </p:nvSpPr>
              <p:spPr>
                <a:xfrm>
                  <a:off x="7498403" y="286741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C3026CD9-ED0E-4F5E-7B6E-9BB9D9D6B15A}"/>
                    </a:ext>
                  </a:extLst>
                </p:cNvPr>
                <p:cNvSpPr/>
                <p:nvPr/>
              </p:nvSpPr>
              <p:spPr>
                <a:xfrm>
                  <a:off x="7646937" y="304161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0E4E787F-B92C-70F6-E79F-E405822623E0}"/>
                    </a:ext>
                  </a:extLst>
                </p:cNvPr>
                <p:cNvSpPr/>
                <p:nvPr/>
              </p:nvSpPr>
              <p:spPr>
                <a:xfrm>
                  <a:off x="7795471" y="321580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-1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-1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6BD33BAE-6996-6720-A650-3B658E13EC71}"/>
                    </a:ext>
                  </a:extLst>
                </p:cNvPr>
                <p:cNvSpPr/>
                <p:nvPr/>
              </p:nvSpPr>
              <p:spPr>
                <a:xfrm>
                  <a:off x="7944005" y="339002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E8AEB104-8175-8B7A-CB51-205F9C1A53E4}"/>
                    </a:ext>
                  </a:extLst>
                </p:cNvPr>
                <p:cNvSpPr/>
                <p:nvPr/>
              </p:nvSpPr>
              <p:spPr>
                <a:xfrm>
                  <a:off x="8092539" y="356422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41B4E887-534B-DCB0-42F8-4BB134D08D47}"/>
                    </a:ext>
                  </a:extLst>
                </p:cNvPr>
                <p:cNvSpPr/>
                <p:nvPr/>
              </p:nvSpPr>
              <p:spPr>
                <a:xfrm>
                  <a:off x="8241073" y="373841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44AF8F97-7129-0B7A-1278-BEF8E9E09155}"/>
                    </a:ext>
                  </a:extLst>
                </p:cNvPr>
                <p:cNvSpPr/>
                <p:nvPr/>
              </p:nvSpPr>
              <p:spPr>
                <a:xfrm>
                  <a:off x="8389607" y="391264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FC1D53BB-1958-27E4-5DBF-DB008A4A405C}"/>
                    </a:ext>
                  </a:extLst>
                </p:cNvPr>
                <p:cNvSpPr/>
                <p:nvPr/>
              </p:nvSpPr>
              <p:spPr>
                <a:xfrm>
                  <a:off x="8538141" y="408683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5197B5D7-5DBB-A2F4-141C-7FB58EF4389A}"/>
                    </a:ext>
                  </a:extLst>
                </p:cNvPr>
                <p:cNvSpPr/>
                <p:nvPr/>
              </p:nvSpPr>
              <p:spPr>
                <a:xfrm>
                  <a:off x="8686675" y="426102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5C66B430-D75D-B989-8A93-5D6179382552}"/>
                    </a:ext>
                  </a:extLst>
                </p:cNvPr>
                <p:cNvSpPr/>
                <p:nvPr/>
              </p:nvSpPr>
              <p:spPr>
                <a:xfrm>
                  <a:off x="8835209" y="443525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1AB3DB34-976F-98AE-F3A0-2402B7EAF396}"/>
                    </a:ext>
                  </a:extLst>
                </p:cNvPr>
                <p:cNvSpPr/>
                <p:nvPr/>
              </p:nvSpPr>
              <p:spPr>
                <a:xfrm>
                  <a:off x="8983743" y="460944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CB6FAC27-392B-BD30-1196-87667BB7326F}"/>
                    </a:ext>
                  </a:extLst>
                </p:cNvPr>
                <p:cNvSpPr/>
                <p:nvPr/>
              </p:nvSpPr>
              <p:spPr>
                <a:xfrm>
                  <a:off x="9132277" y="478363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70116700-27BA-E2D3-7F53-E005B0EA9570}"/>
                    </a:ext>
                  </a:extLst>
                </p:cNvPr>
                <p:cNvSpPr/>
                <p:nvPr/>
              </p:nvSpPr>
              <p:spPr>
                <a:xfrm>
                  <a:off x="9280811" y="495786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00" name="Graphic 5">
                <a:extLst>
                  <a:ext uri="{FF2B5EF4-FFF2-40B4-BE49-F238E27FC236}">
                    <a16:creationId xmlns:a16="http://schemas.microsoft.com/office/drawing/2014/main" id="{966BA24C-C5A9-4643-D8AD-0ADC385C8026}"/>
                  </a:ext>
                </a:extLst>
              </p:cNvPr>
              <p:cNvGrpSpPr/>
              <p:nvPr/>
            </p:nvGrpSpPr>
            <p:grpSpPr>
              <a:xfrm>
                <a:off x="9660518" y="-376978"/>
                <a:ext cx="7040708" cy="8082860"/>
                <a:chOff x="7039972" y="1125398"/>
                <a:chExt cx="3641825" cy="4180881"/>
              </a:xfrm>
              <a:solidFill>
                <a:srgbClr val="000000"/>
              </a:solidFill>
            </p:grpSpPr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387892CF-25A1-D58A-74DE-C9A0620B978D}"/>
                    </a:ext>
                  </a:extLst>
                </p:cNvPr>
                <p:cNvSpPr/>
                <p:nvPr/>
              </p:nvSpPr>
              <p:spPr>
                <a:xfrm>
                  <a:off x="7039972" y="112539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79815E48-BFE5-8FA3-F781-F21DFADC7BBB}"/>
                    </a:ext>
                  </a:extLst>
                </p:cNvPr>
                <p:cNvSpPr/>
                <p:nvPr/>
              </p:nvSpPr>
              <p:spPr>
                <a:xfrm>
                  <a:off x="7214163" y="129958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74EAB4CC-7CDE-52D1-ABE6-6E2D730673AE}"/>
                    </a:ext>
                  </a:extLst>
                </p:cNvPr>
                <p:cNvSpPr/>
                <p:nvPr/>
              </p:nvSpPr>
              <p:spPr>
                <a:xfrm>
                  <a:off x="7362697" y="147378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29A72ECD-0E34-9E47-ED3A-FEEC2A14015F}"/>
                    </a:ext>
                  </a:extLst>
                </p:cNvPr>
                <p:cNvSpPr/>
                <p:nvPr/>
              </p:nvSpPr>
              <p:spPr>
                <a:xfrm>
                  <a:off x="7511231" y="164800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FD18BEB3-4D44-9BC1-FA82-B5D1D65D41FA}"/>
                    </a:ext>
                  </a:extLst>
                </p:cNvPr>
                <p:cNvSpPr/>
                <p:nvPr/>
              </p:nvSpPr>
              <p:spPr>
                <a:xfrm>
                  <a:off x="7659765" y="182219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97F053FF-929D-F65C-B38F-9AF4F614F5EA}"/>
                    </a:ext>
                  </a:extLst>
                </p:cNvPr>
                <p:cNvSpPr/>
                <p:nvPr/>
              </p:nvSpPr>
              <p:spPr>
                <a:xfrm>
                  <a:off x="7808299" y="199639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29A8EEBD-EBB5-12CC-E7F0-9414F377FAF6}"/>
                    </a:ext>
                  </a:extLst>
                </p:cNvPr>
                <p:cNvSpPr/>
                <p:nvPr/>
              </p:nvSpPr>
              <p:spPr>
                <a:xfrm>
                  <a:off x="7956833" y="217061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329EE599-8AB3-0054-E7F2-DC83099C3393}"/>
                    </a:ext>
                  </a:extLst>
                </p:cNvPr>
                <p:cNvSpPr/>
                <p:nvPr/>
              </p:nvSpPr>
              <p:spPr>
                <a:xfrm>
                  <a:off x="8105367" y="234480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59E0CCAC-0D94-6CCF-7521-D92F40A85A74}"/>
                    </a:ext>
                  </a:extLst>
                </p:cNvPr>
                <p:cNvSpPr/>
                <p:nvPr/>
              </p:nvSpPr>
              <p:spPr>
                <a:xfrm>
                  <a:off x="8253901" y="251900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C343C586-12F6-6E3C-A09E-22B17C321D1F}"/>
                    </a:ext>
                  </a:extLst>
                </p:cNvPr>
                <p:cNvSpPr/>
                <p:nvPr/>
              </p:nvSpPr>
              <p:spPr>
                <a:xfrm>
                  <a:off x="8402435" y="269319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3CA7F76-4C35-76DB-A8FE-70A1A24F19B8}"/>
                    </a:ext>
                  </a:extLst>
                </p:cNvPr>
                <p:cNvSpPr/>
                <p:nvPr/>
              </p:nvSpPr>
              <p:spPr>
                <a:xfrm>
                  <a:off x="8550969" y="286741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DC7CF512-61D8-E83F-AFA6-F391EBF8DACB}"/>
                    </a:ext>
                  </a:extLst>
                </p:cNvPr>
                <p:cNvSpPr/>
                <p:nvPr/>
              </p:nvSpPr>
              <p:spPr>
                <a:xfrm>
                  <a:off x="8699504" y="304161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9767FE95-6CC2-9F5A-CE60-C6359BB8BACF}"/>
                    </a:ext>
                  </a:extLst>
                </p:cNvPr>
                <p:cNvSpPr/>
                <p:nvPr/>
              </p:nvSpPr>
              <p:spPr>
                <a:xfrm>
                  <a:off x="8848038" y="321580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E2906934-50C4-415C-08F7-D88EB344ABD6}"/>
                    </a:ext>
                  </a:extLst>
                </p:cNvPr>
                <p:cNvSpPr/>
                <p:nvPr/>
              </p:nvSpPr>
              <p:spPr>
                <a:xfrm>
                  <a:off x="8996572" y="339002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99C850A9-C317-4A9C-7F04-2EA5026FDAAF}"/>
                    </a:ext>
                  </a:extLst>
                </p:cNvPr>
                <p:cNvSpPr/>
                <p:nvPr/>
              </p:nvSpPr>
              <p:spPr>
                <a:xfrm>
                  <a:off x="9145106" y="356422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01B2076B-0220-44D6-282E-04E2DDE494A3}"/>
                    </a:ext>
                  </a:extLst>
                </p:cNvPr>
                <p:cNvSpPr/>
                <p:nvPr/>
              </p:nvSpPr>
              <p:spPr>
                <a:xfrm>
                  <a:off x="9293640" y="373841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BB6EB057-8D2F-4834-F336-CD9FA839DB04}"/>
                    </a:ext>
                  </a:extLst>
                </p:cNvPr>
                <p:cNvSpPr/>
                <p:nvPr/>
              </p:nvSpPr>
              <p:spPr>
                <a:xfrm>
                  <a:off x="9442174" y="391264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BD1963DF-C219-8AB6-88C3-83E6FFC4E55F}"/>
                    </a:ext>
                  </a:extLst>
                </p:cNvPr>
                <p:cNvSpPr/>
                <p:nvPr/>
              </p:nvSpPr>
              <p:spPr>
                <a:xfrm>
                  <a:off x="9590708" y="408683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BA652910-C3DE-C333-D2B2-7F11DF24B8D0}"/>
                    </a:ext>
                  </a:extLst>
                </p:cNvPr>
                <p:cNvSpPr/>
                <p:nvPr/>
              </p:nvSpPr>
              <p:spPr>
                <a:xfrm>
                  <a:off x="9739242" y="426102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A8023C81-063B-025F-0C79-2C3491126D17}"/>
                    </a:ext>
                  </a:extLst>
                </p:cNvPr>
                <p:cNvSpPr/>
                <p:nvPr/>
              </p:nvSpPr>
              <p:spPr>
                <a:xfrm>
                  <a:off x="9887776" y="443525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E5114CDE-1D69-C694-5107-F6E4DC7A7D8C}"/>
                    </a:ext>
                  </a:extLst>
                </p:cNvPr>
                <p:cNvSpPr/>
                <p:nvPr/>
              </p:nvSpPr>
              <p:spPr>
                <a:xfrm>
                  <a:off x="10036310" y="460944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60CEBD5E-2117-B1FD-4102-C97CA944937D}"/>
                    </a:ext>
                  </a:extLst>
                </p:cNvPr>
                <p:cNvSpPr/>
                <p:nvPr/>
              </p:nvSpPr>
              <p:spPr>
                <a:xfrm>
                  <a:off x="10184844" y="478363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C5C0F02E-8DEC-452E-032A-146DDD011301}"/>
                    </a:ext>
                  </a:extLst>
                </p:cNvPr>
                <p:cNvSpPr/>
                <p:nvPr/>
              </p:nvSpPr>
              <p:spPr>
                <a:xfrm>
                  <a:off x="10333378" y="495786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24" name="Graphic 5">
                <a:extLst>
                  <a:ext uri="{FF2B5EF4-FFF2-40B4-BE49-F238E27FC236}">
                    <a16:creationId xmlns:a16="http://schemas.microsoft.com/office/drawing/2014/main" id="{32F7133D-3A5B-2485-6B58-00EA6FD628F1}"/>
                  </a:ext>
                </a:extLst>
              </p:cNvPr>
              <p:cNvGrpSpPr/>
              <p:nvPr/>
            </p:nvGrpSpPr>
            <p:grpSpPr>
              <a:xfrm>
                <a:off x="10769143" y="-1485604"/>
                <a:ext cx="7040708" cy="8082860"/>
                <a:chOff x="7613411" y="551958"/>
                <a:chExt cx="3641825" cy="4180881"/>
              </a:xfrm>
              <a:solidFill>
                <a:srgbClr val="000000"/>
              </a:solidFill>
            </p:grpSpPr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B3770445-19C8-C27F-13A4-7ADAEF5D408E}"/>
                    </a:ext>
                  </a:extLst>
                </p:cNvPr>
                <p:cNvSpPr/>
                <p:nvPr/>
              </p:nvSpPr>
              <p:spPr>
                <a:xfrm>
                  <a:off x="7613411" y="551958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20 w 348419"/>
                    <a:gd name="connsiteY1" fmla="*/ 0 h 348419"/>
                    <a:gd name="connsiteX2" fmla="*/ 348420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20" y="0"/>
                      </a:lnTo>
                      <a:lnTo>
                        <a:pt x="348420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4A72CD9B-3B81-378D-1A75-2277DCFBA428}"/>
                    </a:ext>
                  </a:extLst>
                </p:cNvPr>
                <p:cNvSpPr/>
                <p:nvPr/>
              </p:nvSpPr>
              <p:spPr>
                <a:xfrm>
                  <a:off x="7787602" y="72614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078051BE-89B2-6BEE-99E8-6B6CD04F9F9A}"/>
                    </a:ext>
                  </a:extLst>
                </p:cNvPr>
                <p:cNvSpPr/>
                <p:nvPr/>
              </p:nvSpPr>
              <p:spPr>
                <a:xfrm>
                  <a:off x="7936136" y="90034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-1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-1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D88B344C-4339-A744-24D7-2F6028621ACB}"/>
                    </a:ext>
                  </a:extLst>
                </p:cNvPr>
                <p:cNvSpPr/>
                <p:nvPr/>
              </p:nvSpPr>
              <p:spPr>
                <a:xfrm>
                  <a:off x="8084670" y="107456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81C26FA1-85BD-0EE7-3432-F45D84BECD1F}"/>
                    </a:ext>
                  </a:extLst>
                </p:cNvPr>
                <p:cNvSpPr/>
                <p:nvPr/>
              </p:nvSpPr>
              <p:spPr>
                <a:xfrm>
                  <a:off x="8233204" y="124876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ED066090-B08E-671A-2124-8E424E7FBBDD}"/>
                    </a:ext>
                  </a:extLst>
                </p:cNvPr>
                <p:cNvSpPr/>
                <p:nvPr/>
              </p:nvSpPr>
              <p:spPr>
                <a:xfrm>
                  <a:off x="8381738" y="142295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87FF0844-91BA-DD18-9A23-FADAA16AF221}"/>
                    </a:ext>
                  </a:extLst>
                </p:cNvPr>
                <p:cNvSpPr/>
                <p:nvPr/>
              </p:nvSpPr>
              <p:spPr>
                <a:xfrm>
                  <a:off x="8530272" y="159717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30BA707A-DA9C-47A5-93F1-54E4FA5630FD}"/>
                    </a:ext>
                  </a:extLst>
                </p:cNvPr>
                <p:cNvSpPr/>
                <p:nvPr/>
              </p:nvSpPr>
              <p:spPr>
                <a:xfrm>
                  <a:off x="8678806" y="177137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C59DDD7B-013B-5960-7C42-7D5F19647E62}"/>
                    </a:ext>
                  </a:extLst>
                </p:cNvPr>
                <p:cNvSpPr/>
                <p:nvPr/>
              </p:nvSpPr>
              <p:spPr>
                <a:xfrm>
                  <a:off x="8827341" y="194556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6E967167-A1C9-EAAC-E57C-630451181C0E}"/>
                    </a:ext>
                  </a:extLst>
                </p:cNvPr>
                <p:cNvSpPr/>
                <p:nvPr/>
              </p:nvSpPr>
              <p:spPr>
                <a:xfrm>
                  <a:off x="8975875" y="211978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DB087303-CD8E-A36C-65D7-7CEB8329E3AA}"/>
                    </a:ext>
                  </a:extLst>
                </p:cNvPr>
                <p:cNvSpPr/>
                <p:nvPr/>
              </p:nvSpPr>
              <p:spPr>
                <a:xfrm>
                  <a:off x="9124409" y="229398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A66C1B7-5CE4-AE0A-8B30-0486A9E4B041}"/>
                    </a:ext>
                  </a:extLst>
                </p:cNvPr>
                <p:cNvSpPr/>
                <p:nvPr/>
              </p:nvSpPr>
              <p:spPr>
                <a:xfrm>
                  <a:off x="9272943" y="246817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106CF466-C3F8-FEE6-B678-7B42B4F1C487}"/>
                    </a:ext>
                  </a:extLst>
                </p:cNvPr>
                <p:cNvSpPr/>
                <p:nvPr/>
              </p:nvSpPr>
              <p:spPr>
                <a:xfrm>
                  <a:off x="9421477" y="2642399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F835035F-CED2-CE9F-8BFF-83B8AEAAC858}"/>
                    </a:ext>
                  </a:extLst>
                </p:cNvPr>
                <p:cNvSpPr/>
                <p:nvPr/>
              </p:nvSpPr>
              <p:spPr>
                <a:xfrm>
                  <a:off x="9570011" y="281659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A5167E26-9525-58F3-5854-E03516BAC241}"/>
                    </a:ext>
                  </a:extLst>
                </p:cNvPr>
                <p:cNvSpPr/>
                <p:nvPr/>
              </p:nvSpPr>
              <p:spPr>
                <a:xfrm>
                  <a:off x="9718545" y="299078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B3070563-2821-C0E1-727A-C14D271B0A36}"/>
                    </a:ext>
                  </a:extLst>
                </p:cNvPr>
                <p:cNvSpPr/>
                <p:nvPr/>
              </p:nvSpPr>
              <p:spPr>
                <a:xfrm>
                  <a:off x="9867079" y="316497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4C55D8A4-8589-4809-E307-E32EE7148AD4}"/>
                    </a:ext>
                  </a:extLst>
                </p:cNvPr>
                <p:cNvSpPr/>
                <p:nvPr/>
              </p:nvSpPr>
              <p:spPr>
                <a:xfrm>
                  <a:off x="10015613" y="3339200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97A5B4A3-E0AB-CFFF-7AC2-10208B79132D}"/>
                    </a:ext>
                  </a:extLst>
                </p:cNvPr>
                <p:cNvSpPr/>
                <p:nvPr/>
              </p:nvSpPr>
              <p:spPr>
                <a:xfrm>
                  <a:off x="10164147" y="351339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0672C2F1-5B70-EE39-208E-3F399C451FC3}"/>
                    </a:ext>
                  </a:extLst>
                </p:cNvPr>
                <p:cNvSpPr/>
                <p:nvPr/>
              </p:nvSpPr>
              <p:spPr>
                <a:xfrm>
                  <a:off x="10312681" y="368758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B1AD0990-A055-55B4-64FF-145C0FDA19F5}"/>
                    </a:ext>
                  </a:extLst>
                </p:cNvPr>
                <p:cNvSpPr/>
                <p:nvPr/>
              </p:nvSpPr>
              <p:spPr>
                <a:xfrm>
                  <a:off x="10461215" y="386181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E3D0BD9F-21ED-B25D-9A61-CB63586D4528}"/>
                    </a:ext>
                  </a:extLst>
                </p:cNvPr>
                <p:cNvSpPr/>
                <p:nvPr/>
              </p:nvSpPr>
              <p:spPr>
                <a:xfrm>
                  <a:off x="10609749" y="403600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20 h 348419"/>
                    <a:gd name="connsiteX3" fmla="*/ 0 w 348419"/>
                    <a:gd name="connsiteY3" fmla="*/ 348420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20"/>
                      </a:lnTo>
                      <a:lnTo>
                        <a:pt x="0" y="348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5F7A93C5-A055-5DF9-650B-7A674920905F}"/>
                    </a:ext>
                  </a:extLst>
                </p:cNvPr>
                <p:cNvSpPr/>
                <p:nvPr/>
              </p:nvSpPr>
              <p:spPr>
                <a:xfrm>
                  <a:off x="10758283" y="4210192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5623B083-7C8B-1774-75AE-D145BDA33C6C}"/>
                    </a:ext>
                  </a:extLst>
                </p:cNvPr>
                <p:cNvSpPr/>
                <p:nvPr/>
              </p:nvSpPr>
              <p:spPr>
                <a:xfrm>
                  <a:off x="10906817" y="4384421"/>
                  <a:ext cx="348419" cy="348419"/>
                </a:xfrm>
                <a:custGeom>
                  <a:avLst/>
                  <a:gdLst>
                    <a:gd name="connsiteX0" fmla="*/ 0 w 348419"/>
                    <a:gd name="connsiteY0" fmla="*/ 0 h 348419"/>
                    <a:gd name="connsiteX1" fmla="*/ 348419 w 348419"/>
                    <a:gd name="connsiteY1" fmla="*/ 0 h 348419"/>
                    <a:gd name="connsiteX2" fmla="*/ 348419 w 348419"/>
                    <a:gd name="connsiteY2" fmla="*/ 348419 h 348419"/>
                    <a:gd name="connsiteX3" fmla="*/ 0 w 348419"/>
                    <a:gd name="connsiteY3" fmla="*/ 348419 h 348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8419" h="348419">
                      <a:moveTo>
                        <a:pt x="0" y="0"/>
                      </a:moveTo>
                      <a:lnTo>
                        <a:pt x="348419" y="0"/>
                      </a:lnTo>
                      <a:lnTo>
                        <a:pt x="348419" y="348419"/>
                      </a:lnTo>
                      <a:lnTo>
                        <a:pt x="0" y="3484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7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1E5A8C6-0440-088A-CDC1-657B0F6A2709}"/>
              </a:ext>
            </a:extLst>
          </p:cNvPr>
          <p:cNvGrpSpPr/>
          <p:nvPr/>
        </p:nvGrpSpPr>
        <p:grpSpPr>
          <a:xfrm>
            <a:off x="370111" y="0"/>
            <a:ext cx="6052458" cy="638629"/>
            <a:chOff x="5798456" y="0"/>
            <a:chExt cx="6052458" cy="638629"/>
          </a:xfrm>
        </p:grpSpPr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75BC90E-0C97-5D3A-E23E-9A61D2979DAA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43FB03C9-798C-8409-1945-325D5ECF7A69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FA5770C-A88E-DAE4-97BB-1D9D93585CB1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01BD32EF-5993-9D9F-0B40-D067E138F7FF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83FE8E4C-27C5-50B4-3C3C-C7012822CF6C}"/>
              </a:ext>
            </a:extLst>
          </p:cNvPr>
          <p:cNvGrpSpPr/>
          <p:nvPr/>
        </p:nvGrpSpPr>
        <p:grpSpPr>
          <a:xfrm>
            <a:off x="5791199" y="0"/>
            <a:ext cx="6052458" cy="638629"/>
            <a:chOff x="5798456" y="0"/>
            <a:chExt cx="6052458" cy="638629"/>
          </a:xfrm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3F97AF9-5632-5B45-3337-3DE7CB1769C2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04028C8E-CBBE-2E1D-C833-43D683A36243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36C9EE7C-F13E-287D-9E8C-E99F45030A9C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AF0242A1-CE21-5ED3-E0DE-EF251A1A8765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2B5CD245-A487-F072-AF23-76A0D075BF97}"/>
              </a:ext>
            </a:extLst>
          </p:cNvPr>
          <p:cNvGrpSpPr/>
          <p:nvPr/>
        </p:nvGrpSpPr>
        <p:grpSpPr>
          <a:xfrm>
            <a:off x="370111" y="1219200"/>
            <a:ext cx="6052458" cy="638629"/>
            <a:chOff x="5798456" y="0"/>
            <a:chExt cx="6052458" cy="638629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462F09FB-8A96-F986-FF5C-6A32D1BD6E3B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B2B25E0-0A64-7CA4-D61D-534253024DCD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22215E8D-DDAD-93E1-66EA-F6F68C04552C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B4B09A1B-E8C2-9685-968B-A55915E06714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85A3B5FF-0EBA-0F2D-F291-80F2534B2203}"/>
              </a:ext>
            </a:extLst>
          </p:cNvPr>
          <p:cNvGrpSpPr/>
          <p:nvPr/>
        </p:nvGrpSpPr>
        <p:grpSpPr>
          <a:xfrm>
            <a:off x="5791199" y="1219200"/>
            <a:ext cx="6052458" cy="638629"/>
            <a:chOff x="5798456" y="0"/>
            <a:chExt cx="6052458" cy="638629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3B56EE91-98F3-2B5A-6850-09F02770DA66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962DF03B-057B-A294-CA6A-B3946CEFCCD2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C12B8566-6AA3-44FF-1494-DD7747992DF2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355754F4-9753-8316-4AF1-8768ABE2D24A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7B6B6CAC-FFC8-42A9-72E6-BC21D263F047}"/>
              </a:ext>
            </a:extLst>
          </p:cNvPr>
          <p:cNvGrpSpPr/>
          <p:nvPr/>
        </p:nvGrpSpPr>
        <p:grpSpPr>
          <a:xfrm>
            <a:off x="370111" y="2438400"/>
            <a:ext cx="6052458" cy="638629"/>
            <a:chOff x="5798456" y="0"/>
            <a:chExt cx="6052458" cy="638629"/>
          </a:xfrm>
        </p:grpSpPr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EF0D0809-244E-B756-A8A5-50633DFAEED0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B75CC291-CE89-6999-4D12-2B5A25224FDA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8E957DD7-3882-4473-0A7C-99F6EE3F67F3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A0946BFB-D197-B9B3-C0A7-3E7DF7CFD497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A19B4E32-155D-2D1E-4BA0-067AD310FE76}"/>
              </a:ext>
            </a:extLst>
          </p:cNvPr>
          <p:cNvGrpSpPr/>
          <p:nvPr/>
        </p:nvGrpSpPr>
        <p:grpSpPr>
          <a:xfrm>
            <a:off x="5791199" y="2438400"/>
            <a:ext cx="6052458" cy="638629"/>
            <a:chOff x="5798456" y="0"/>
            <a:chExt cx="6052458" cy="638629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FDA7DC19-FF2C-5138-9663-492289D64100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37FC4C9F-7249-0163-DA25-18442F4C4B97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01F16BEA-F283-F7D5-5191-F1DD5038D6A3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8E4ADD1F-74AF-7C89-E420-F2FDF55F6691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63CD5D58-9212-1238-A263-A308561298D6}"/>
              </a:ext>
            </a:extLst>
          </p:cNvPr>
          <p:cNvGrpSpPr/>
          <p:nvPr/>
        </p:nvGrpSpPr>
        <p:grpSpPr>
          <a:xfrm>
            <a:off x="370111" y="3657600"/>
            <a:ext cx="6052458" cy="638629"/>
            <a:chOff x="5798456" y="0"/>
            <a:chExt cx="6052458" cy="638629"/>
          </a:xfrm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FE7E8D8F-5E07-9DBA-D343-AF20A061AA90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B6646167-A159-7035-0565-24C016C74784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DD49C9DD-9E87-5DF5-D826-39693010FC1E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592D7928-C8FE-CD37-BD12-724541933DD5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74DA54A4-EC5D-5316-9CA9-684ED60C5106}"/>
              </a:ext>
            </a:extLst>
          </p:cNvPr>
          <p:cNvGrpSpPr/>
          <p:nvPr/>
        </p:nvGrpSpPr>
        <p:grpSpPr>
          <a:xfrm>
            <a:off x="5791199" y="3657600"/>
            <a:ext cx="6052458" cy="638629"/>
            <a:chOff x="5798456" y="0"/>
            <a:chExt cx="6052458" cy="638629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769077A4-E00C-86CD-80E2-094AE60BF10F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BF401626-23A1-C548-8806-D18FDFC0D112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5F56B024-7BEC-FA43-A271-3D396691F705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24EF400B-C166-4440-FC7D-D9686994900A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38BCEEB4-680E-341C-F0D8-7E1903AF9AF1}"/>
              </a:ext>
            </a:extLst>
          </p:cNvPr>
          <p:cNvGrpSpPr/>
          <p:nvPr/>
        </p:nvGrpSpPr>
        <p:grpSpPr>
          <a:xfrm>
            <a:off x="370111" y="4876800"/>
            <a:ext cx="6052458" cy="638629"/>
            <a:chOff x="5798456" y="0"/>
            <a:chExt cx="6052458" cy="638629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D08C948-75DA-D81B-7605-692E4CA13612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04EDC429-67D2-5C33-A2AE-E624C7A671E3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F0196F2-CD1B-0818-A35C-298038DE5324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9CB079EC-D633-B85F-6FB8-5F2C3B4E4F0D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254E084F-3018-BCF5-4BDE-FFB2F91EB287}"/>
              </a:ext>
            </a:extLst>
          </p:cNvPr>
          <p:cNvGrpSpPr/>
          <p:nvPr/>
        </p:nvGrpSpPr>
        <p:grpSpPr>
          <a:xfrm>
            <a:off x="5791199" y="4876800"/>
            <a:ext cx="6052458" cy="638629"/>
            <a:chOff x="5798456" y="0"/>
            <a:chExt cx="6052458" cy="638629"/>
          </a:xfrm>
        </p:grpSpPr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D4EBE7A0-C913-4B35-F558-5060850BD83E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40FE6925-DB05-A48C-BBA8-4CB4908FCDBB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E6A0D44-88FC-353B-595D-0F2FD7848305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4C750808-820B-2BF2-B20C-721B57FA648E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DF081B23-B592-DD77-42FA-FDBBD2EFE5FC}"/>
              </a:ext>
            </a:extLst>
          </p:cNvPr>
          <p:cNvGrpSpPr/>
          <p:nvPr/>
        </p:nvGrpSpPr>
        <p:grpSpPr>
          <a:xfrm>
            <a:off x="370111" y="6096000"/>
            <a:ext cx="6052458" cy="638629"/>
            <a:chOff x="5798456" y="0"/>
            <a:chExt cx="6052458" cy="638629"/>
          </a:xfrm>
        </p:grpSpPr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58978CFE-9A78-D7AC-532E-C09EF5CDF53D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FF69A96-7422-3612-DA4F-49360DE48BBE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6EBF3BDF-EDB2-6E48-6187-77982EC93F52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8AB1F46B-80F0-8268-77FF-443ECF518D4C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038D7D63-3B81-81F3-C4E0-AA98F63133C8}"/>
              </a:ext>
            </a:extLst>
          </p:cNvPr>
          <p:cNvGrpSpPr/>
          <p:nvPr/>
        </p:nvGrpSpPr>
        <p:grpSpPr>
          <a:xfrm>
            <a:off x="5791199" y="6096000"/>
            <a:ext cx="6052458" cy="638629"/>
            <a:chOff x="5798456" y="0"/>
            <a:chExt cx="6052458" cy="638629"/>
          </a:xfrm>
        </p:grpSpPr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9AA327F7-FACF-0D59-7386-92A5D9F2557B}"/>
                </a:ext>
              </a:extLst>
            </p:cNvPr>
            <p:cNvSpPr/>
            <p:nvPr/>
          </p:nvSpPr>
          <p:spPr>
            <a:xfrm>
              <a:off x="7588552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CF738EC-08CF-68E4-3C14-E7D9FDA4BD11}"/>
                </a:ext>
              </a:extLst>
            </p:cNvPr>
            <p:cNvSpPr/>
            <p:nvPr/>
          </p:nvSpPr>
          <p:spPr>
            <a:xfrm>
              <a:off x="9400419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03AFF2BF-B01A-DFDF-A1AB-50E812F60DCB}"/>
                </a:ext>
              </a:extLst>
            </p:cNvPr>
            <p:cNvSpPr/>
            <p:nvPr/>
          </p:nvSpPr>
          <p:spPr>
            <a:xfrm>
              <a:off x="11212285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C447110C-F6DD-99EA-4D2C-123DF4456F91}"/>
                </a:ext>
              </a:extLst>
            </p:cNvPr>
            <p:cNvSpPr/>
            <p:nvPr/>
          </p:nvSpPr>
          <p:spPr>
            <a:xfrm>
              <a:off x="5798456" y="0"/>
              <a:ext cx="638629" cy="638629"/>
            </a:xfrm>
            <a:prstGeom prst="ellipse">
              <a:avLst/>
            </a:prstGeom>
            <a:solidFill>
              <a:srgbClr val="F1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93" name="Graphic 392">
            <a:extLst>
              <a:ext uri="{FF2B5EF4-FFF2-40B4-BE49-F238E27FC236}">
                <a16:creationId xmlns:a16="http://schemas.microsoft.com/office/drawing/2014/main" id="{6A12AFA6-BDF3-1A55-DA0D-AED45301A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09600" y="-3276600"/>
            <a:ext cx="13411200" cy="13411200"/>
          </a:xfrm>
          <a:prstGeom prst="rect">
            <a:avLst/>
          </a:prstGeom>
        </p:spPr>
      </p:pic>
      <p:sp>
        <p:nvSpPr>
          <p:cNvPr id="394" name="TextBox 393">
            <a:extLst>
              <a:ext uri="{FF2B5EF4-FFF2-40B4-BE49-F238E27FC236}">
                <a16:creationId xmlns:a16="http://schemas.microsoft.com/office/drawing/2014/main" id="{5B3A312E-9591-F585-1027-A768752DA928}"/>
              </a:ext>
            </a:extLst>
          </p:cNvPr>
          <p:cNvSpPr txBox="1"/>
          <p:nvPr/>
        </p:nvSpPr>
        <p:spPr>
          <a:xfrm>
            <a:off x="4018585" y="3151517"/>
            <a:ext cx="4002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dirty="0">
                <a:solidFill>
                  <a:srgbClr val="131313"/>
                </a:solidFill>
                <a:latin typeface="Circular Std Medium" panose="020B0604020101010102" pitchFamily="34" charset="0"/>
                <a:cs typeface="Circular Std Medium" panose="020B0604020101010102" pitchFamily="34" charset="0"/>
              </a:rPr>
              <a:t>Make a Banger Song</a:t>
            </a:r>
          </a:p>
        </p:txBody>
      </p:sp>
    </p:spTree>
    <p:extLst>
      <p:ext uri="{BB962C8B-B14F-4D97-AF65-F5344CB8AC3E}">
        <p14:creationId xmlns:p14="http://schemas.microsoft.com/office/powerpoint/2010/main" val="6369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91667E-6 2.22222E-6 L -0.44466 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375E-6 2.22222E-6 L 0.44467 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91667E-6 4.44444E-6 L -0.44466 -4.8148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1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375E-6 4.44444E-6 L 0.44466 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91667E-6 -3.33333E-6 L -0.44466 -2.5925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3" y="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375E-6 -3.33333E-6 L 0.44466 -3.333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91667E-6 -1.11111E-6 L -0.44466 -3.7037E-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31" y="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375E-6 -1.11111E-6 L 0.44466 -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91667E-6 1.11111E-6 L -0.44466 1.85185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375E-6 1.11111E-6 L 0.44466 1.1111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91667E-6 3.33333E-6 L -0.44466 4.07407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13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500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375E-6 3.33333E-6 L 0.44466 3.33333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0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C7C32D0-CBB4-28FC-F52B-8A4314ECC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81" y="2672208"/>
            <a:ext cx="6409524" cy="37142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DAC1C-85D2-BD74-28D4-EA63AB287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297" y="585225"/>
            <a:ext cx="6409524" cy="3714286"/>
          </a:xfrm>
          <a:prstGeom prst="rect">
            <a:avLst/>
          </a:prstGeom>
        </p:spPr>
      </p:pic>
      <p:pic>
        <p:nvPicPr>
          <p:cNvPr id="3" name="Picture 2" descr="A colorful clock with a rainbow colored background&#10;&#10;Description automatically generated">
            <a:extLst>
              <a:ext uri="{FF2B5EF4-FFF2-40B4-BE49-F238E27FC236}">
                <a16:creationId xmlns:a16="http://schemas.microsoft.com/office/drawing/2014/main" id="{22F354EC-2A00-2326-5AF9-1D6A58063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-23053"/>
            <a:ext cx="3886200" cy="68845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7CBD715-1C33-73E6-00F0-3A5A4B1FB723}"/>
              </a:ext>
            </a:extLst>
          </p:cNvPr>
          <p:cNvSpPr/>
          <p:nvPr/>
        </p:nvSpPr>
        <p:spPr>
          <a:xfrm>
            <a:off x="5161893" y="2445544"/>
            <a:ext cx="1862931" cy="1862931"/>
          </a:xfrm>
          <a:prstGeom prst="ellipse">
            <a:avLst/>
          </a:prstGeom>
          <a:solidFill>
            <a:srgbClr val="16D0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 descr="A green circle with black text&#10;&#10;Description automatically generated">
            <a:extLst>
              <a:ext uri="{FF2B5EF4-FFF2-40B4-BE49-F238E27FC236}">
                <a16:creationId xmlns:a16="http://schemas.microsoft.com/office/drawing/2014/main" id="{D7C42208-8910-973E-E81F-E0A8FCB9B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93" y="2442368"/>
            <a:ext cx="1862931" cy="1868228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7FEE05-56F5-3E48-A0CB-925311386DC5}"/>
              </a:ext>
            </a:extLst>
          </p:cNvPr>
          <p:cNvSpPr txBox="1"/>
          <p:nvPr/>
        </p:nvSpPr>
        <p:spPr>
          <a:xfrm>
            <a:off x="4938370" y="370162"/>
            <a:ext cx="2914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dirty="0">
                <a:solidFill>
                  <a:srgbClr val="00000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Buy a Mansion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4C4CC55-72DD-DA5C-546F-7EF7DBB61E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2" r="21282"/>
          <a:stretch/>
        </p:blipFill>
        <p:spPr>
          <a:xfrm rot="20623182">
            <a:off x="4334998" y="5427448"/>
            <a:ext cx="1206745" cy="1206745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B4CE3E5-6509-E581-236A-59102CD8FD63}"/>
              </a:ext>
            </a:extLst>
          </p:cNvPr>
          <p:cNvSpPr/>
          <p:nvPr/>
        </p:nvSpPr>
        <p:spPr>
          <a:xfrm>
            <a:off x="0" y="-1262743"/>
            <a:ext cx="2177143" cy="2177143"/>
          </a:xfrm>
          <a:prstGeom prst="ellipse">
            <a:avLst/>
          </a:prstGeom>
          <a:solidFill>
            <a:srgbClr val="F1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8B1C9733-007F-D80D-D4AF-5B4A4A2BEB67}"/>
              </a:ext>
            </a:extLst>
          </p:cNvPr>
          <p:cNvSpPr/>
          <p:nvPr/>
        </p:nvSpPr>
        <p:spPr>
          <a:xfrm>
            <a:off x="-711200" y="-1473200"/>
            <a:ext cx="2489200" cy="2489200"/>
          </a:xfrm>
          <a:prstGeom prst="irregularSeal1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E80AC6C-25E6-A198-FD7B-448240566330}"/>
              </a:ext>
            </a:extLst>
          </p:cNvPr>
          <p:cNvSpPr/>
          <p:nvPr/>
        </p:nvSpPr>
        <p:spPr>
          <a:xfrm flipH="1">
            <a:off x="53" y="-12700"/>
            <a:ext cx="1622" cy="2564"/>
          </a:xfrm>
          <a:custGeom>
            <a:avLst/>
            <a:gdLst>
              <a:gd name="connsiteX0" fmla="*/ 2953 w 2952"/>
              <a:gd name="connsiteY0" fmla="*/ 4667 h 4667"/>
              <a:gd name="connsiteX1" fmla="*/ 2953 w 2952"/>
              <a:gd name="connsiteY1" fmla="*/ 0 h 4667"/>
              <a:gd name="connsiteX2" fmla="*/ 667 w 2952"/>
              <a:gd name="connsiteY2" fmla="*/ 0 h 4667"/>
              <a:gd name="connsiteX3" fmla="*/ 0 w 2952"/>
              <a:gd name="connsiteY3" fmla="*/ 4667 h 4667"/>
              <a:gd name="connsiteX4" fmla="*/ 2953 w 2952"/>
              <a:gd name="connsiteY4" fmla="*/ 4667 h 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4667">
                <a:moveTo>
                  <a:pt x="2953" y="4667"/>
                </a:moveTo>
                <a:lnTo>
                  <a:pt x="2953" y="0"/>
                </a:lnTo>
                <a:lnTo>
                  <a:pt x="667" y="0"/>
                </a:lnTo>
                <a:cubicBezTo>
                  <a:pt x="476" y="1524"/>
                  <a:pt x="286" y="3048"/>
                  <a:pt x="0" y="4667"/>
                </a:cubicBezTo>
                <a:lnTo>
                  <a:pt x="2953" y="4667"/>
                </a:ln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AAB364-DBC7-755D-AD8D-A11F4AC9F99F}"/>
              </a:ext>
            </a:extLst>
          </p:cNvPr>
          <p:cNvSpPr/>
          <p:nvPr/>
        </p:nvSpPr>
        <p:spPr>
          <a:xfrm flipH="1">
            <a:off x="53" y="-10189"/>
            <a:ext cx="1622" cy="209"/>
          </a:xfrm>
          <a:custGeom>
            <a:avLst/>
            <a:gdLst>
              <a:gd name="connsiteX0" fmla="*/ 0 w 2952"/>
              <a:gd name="connsiteY0" fmla="*/ 381 h 380"/>
              <a:gd name="connsiteX1" fmla="*/ 2953 w 2952"/>
              <a:gd name="connsiteY1" fmla="*/ 381 h 380"/>
              <a:gd name="connsiteX2" fmla="*/ 2953 w 2952"/>
              <a:gd name="connsiteY2" fmla="*/ 0 h 380"/>
              <a:gd name="connsiteX3" fmla="*/ 0 w 2952"/>
              <a:gd name="connsiteY3" fmla="*/ 0 h 380"/>
              <a:gd name="connsiteX4" fmla="*/ 0 w 2952"/>
              <a:gd name="connsiteY4" fmla="*/ 381 h 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380">
                <a:moveTo>
                  <a:pt x="0" y="381"/>
                </a:moveTo>
                <a:lnTo>
                  <a:pt x="2953" y="381"/>
                </a:lnTo>
                <a:lnTo>
                  <a:pt x="2953" y="0"/>
                </a:lnTo>
                <a:lnTo>
                  <a:pt x="0" y="0"/>
                </a:lnTo>
                <a:cubicBezTo>
                  <a:pt x="0" y="0"/>
                  <a:pt x="0" y="191"/>
                  <a:pt x="0" y="381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5BD744-3EBF-E3B3-AF7B-74610A305269}"/>
              </a:ext>
            </a:extLst>
          </p:cNvPr>
          <p:cNvSpPr/>
          <p:nvPr/>
        </p:nvSpPr>
        <p:spPr>
          <a:xfrm flipH="1">
            <a:off x="1622" y="-10136"/>
            <a:ext cx="618552" cy="1517"/>
          </a:xfrm>
          <a:custGeom>
            <a:avLst/>
            <a:gdLst>
              <a:gd name="connsiteX0" fmla="*/ 1125855 w 1125855"/>
              <a:gd name="connsiteY0" fmla="*/ 0 h 2762"/>
              <a:gd name="connsiteX1" fmla="*/ 0 w 1125855"/>
              <a:gd name="connsiteY1" fmla="*/ 0 h 2762"/>
              <a:gd name="connsiteX2" fmla="*/ 2762 w 1125855"/>
              <a:gd name="connsiteY2" fmla="*/ 2762 h 2762"/>
              <a:gd name="connsiteX3" fmla="*/ 1125760 w 1125855"/>
              <a:gd name="connsiteY3" fmla="*/ 381 h 2762"/>
              <a:gd name="connsiteX4" fmla="*/ 1125760 w 1125855"/>
              <a:gd name="connsiteY4" fmla="*/ 0 h 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855" h="2762">
                <a:moveTo>
                  <a:pt x="1125855" y="0"/>
                </a:moveTo>
                <a:lnTo>
                  <a:pt x="0" y="0"/>
                </a:lnTo>
                <a:cubicBezTo>
                  <a:pt x="0" y="0"/>
                  <a:pt x="1048" y="1048"/>
                  <a:pt x="2762" y="2762"/>
                </a:cubicBezTo>
                <a:lnTo>
                  <a:pt x="1125760" y="381"/>
                </a:lnTo>
                <a:cubicBezTo>
                  <a:pt x="1125760" y="381"/>
                  <a:pt x="1125760" y="190"/>
                  <a:pt x="1125760" y="0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327EBC-7578-DD74-2E2C-55C92D3722D6}"/>
              </a:ext>
            </a:extLst>
          </p:cNvPr>
          <p:cNvSpPr/>
          <p:nvPr/>
        </p:nvSpPr>
        <p:spPr>
          <a:xfrm rot="10800000">
            <a:off x="-618656" y="-905116"/>
            <a:ext cx="1237312" cy="1800252"/>
          </a:xfrm>
          <a:custGeom>
            <a:avLst/>
            <a:gdLst>
              <a:gd name="connsiteX0" fmla="*/ 618657 w 1237312"/>
              <a:gd name="connsiteY0" fmla="*/ 1800252 h 1800252"/>
              <a:gd name="connsiteX1" fmla="*/ 618656 w 1237312"/>
              <a:gd name="connsiteY1" fmla="*/ 1800250 h 1800252"/>
              <a:gd name="connsiteX2" fmla="*/ 618655 w 1237312"/>
              <a:gd name="connsiteY2" fmla="*/ 1800252 h 1800252"/>
              <a:gd name="connsiteX3" fmla="*/ 618655 w 1237312"/>
              <a:gd name="connsiteY3" fmla="*/ 1800249 h 1800252"/>
              <a:gd name="connsiteX4" fmla="*/ 521713 w 1237312"/>
              <a:gd name="connsiteY4" fmla="*/ 1608616 h 1800252"/>
              <a:gd name="connsiteX5" fmla="*/ 418019 w 1237312"/>
              <a:gd name="connsiteY5" fmla="*/ 1433935 h 1800252"/>
              <a:gd name="connsiteX6" fmla="*/ 399180 w 1237312"/>
              <a:gd name="connsiteY6" fmla="*/ 1404578 h 1800252"/>
              <a:gd name="connsiteX7" fmla="*/ 14564 w 1237312"/>
              <a:gd name="connsiteY7" fmla="*/ 911517 h 1800252"/>
              <a:gd name="connsiteX8" fmla="*/ 7130 w 1237312"/>
              <a:gd name="connsiteY8" fmla="*/ 903823 h 1800252"/>
              <a:gd name="connsiteX9" fmla="*/ 0 w 1237312"/>
              <a:gd name="connsiteY9" fmla="*/ 903808 h 1800252"/>
              <a:gd name="connsiteX10" fmla="*/ 3558 w 1237312"/>
              <a:gd name="connsiteY10" fmla="*/ 900126 h 1800252"/>
              <a:gd name="connsiteX11" fmla="*/ 0 w 1237312"/>
              <a:gd name="connsiteY11" fmla="*/ 896444 h 1800252"/>
              <a:gd name="connsiteX12" fmla="*/ 7130 w 1237312"/>
              <a:gd name="connsiteY12" fmla="*/ 896429 h 1800252"/>
              <a:gd name="connsiteX13" fmla="*/ 14564 w 1237312"/>
              <a:gd name="connsiteY13" fmla="*/ 888735 h 1800252"/>
              <a:gd name="connsiteX14" fmla="*/ 399180 w 1237312"/>
              <a:gd name="connsiteY14" fmla="*/ 395674 h 1800252"/>
              <a:gd name="connsiteX15" fmla="*/ 418019 w 1237312"/>
              <a:gd name="connsiteY15" fmla="*/ 366317 h 1800252"/>
              <a:gd name="connsiteX16" fmla="*/ 521713 w 1237312"/>
              <a:gd name="connsiteY16" fmla="*/ 191636 h 1800252"/>
              <a:gd name="connsiteX17" fmla="*/ 618655 w 1237312"/>
              <a:gd name="connsiteY17" fmla="*/ 3 h 1800252"/>
              <a:gd name="connsiteX18" fmla="*/ 618655 w 1237312"/>
              <a:gd name="connsiteY18" fmla="*/ 0 h 1800252"/>
              <a:gd name="connsiteX19" fmla="*/ 618656 w 1237312"/>
              <a:gd name="connsiteY19" fmla="*/ 2 h 1800252"/>
              <a:gd name="connsiteX20" fmla="*/ 618657 w 1237312"/>
              <a:gd name="connsiteY20" fmla="*/ 0 h 1800252"/>
              <a:gd name="connsiteX21" fmla="*/ 618657 w 1237312"/>
              <a:gd name="connsiteY21" fmla="*/ 3 h 1800252"/>
              <a:gd name="connsiteX22" fmla="*/ 715599 w 1237312"/>
              <a:gd name="connsiteY22" fmla="*/ 191636 h 1800252"/>
              <a:gd name="connsiteX23" fmla="*/ 819293 w 1237312"/>
              <a:gd name="connsiteY23" fmla="*/ 366317 h 1800252"/>
              <a:gd name="connsiteX24" fmla="*/ 838132 w 1237312"/>
              <a:gd name="connsiteY24" fmla="*/ 395674 h 1800252"/>
              <a:gd name="connsiteX25" fmla="*/ 1222748 w 1237312"/>
              <a:gd name="connsiteY25" fmla="*/ 888735 h 1800252"/>
              <a:gd name="connsiteX26" fmla="*/ 1230182 w 1237312"/>
              <a:gd name="connsiteY26" fmla="*/ 896429 h 1800252"/>
              <a:gd name="connsiteX27" fmla="*/ 1237312 w 1237312"/>
              <a:gd name="connsiteY27" fmla="*/ 896444 h 1800252"/>
              <a:gd name="connsiteX28" fmla="*/ 1233754 w 1237312"/>
              <a:gd name="connsiteY28" fmla="*/ 900126 h 1800252"/>
              <a:gd name="connsiteX29" fmla="*/ 1237312 w 1237312"/>
              <a:gd name="connsiteY29" fmla="*/ 903808 h 1800252"/>
              <a:gd name="connsiteX30" fmla="*/ 1230182 w 1237312"/>
              <a:gd name="connsiteY30" fmla="*/ 903823 h 1800252"/>
              <a:gd name="connsiteX31" fmla="*/ 1222748 w 1237312"/>
              <a:gd name="connsiteY31" fmla="*/ 911517 h 1800252"/>
              <a:gd name="connsiteX32" fmla="*/ 838132 w 1237312"/>
              <a:gd name="connsiteY32" fmla="*/ 1404578 h 1800252"/>
              <a:gd name="connsiteX33" fmla="*/ 819293 w 1237312"/>
              <a:gd name="connsiteY33" fmla="*/ 1433935 h 1800252"/>
              <a:gd name="connsiteX34" fmla="*/ 715599 w 1237312"/>
              <a:gd name="connsiteY34" fmla="*/ 1608616 h 1800252"/>
              <a:gd name="connsiteX35" fmla="*/ 618657 w 1237312"/>
              <a:gd name="connsiteY35" fmla="*/ 1800249 h 180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7312" h="1800252">
                <a:moveTo>
                  <a:pt x="618657" y="1800252"/>
                </a:moveTo>
                <a:lnTo>
                  <a:pt x="618656" y="1800250"/>
                </a:lnTo>
                <a:lnTo>
                  <a:pt x="618655" y="1800252"/>
                </a:lnTo>
                <a:lnTo>
                  <a:pt x="618655" y="1800249"/>
                </a:lnTo>
                <a:lnTo>
                  <a:pt x="521713" y="1608616"/>
                </a:lnTo>
                <a:cubicBezTo>
                  <a:pt x="487933" y="1547415"/>
                  <a:pt x="453029" y="1489040"/>
                  <a:pt x="418019" y="1433935"/>
                </a:cubicBezTo>
                <a:cubicBezTo>
                  <a:pt x="411740" y="1424045"/>
                  <a:pt x="405460" y="1414259"/>
                  <a:pt x="399180" y="1404578"/>
                </a:cubicBezTo>
                <a:cubicBezTo>
                  <a:pt x="231453" y="1146232"/>
                  <a:pt x="65689" y="965215"/>
                  <a:pt x="14564" y="911517"/>
                </a:cubicBezTo>
                <a:lnTo>
                  <a:pt x="7130" y="903823"/>
                </a:lnTo>
                <a:lnTo>
                  <a:pt x="0" y="903808"/>
                </a:lnTo>
                <a:lnTo>
                  <a:pt x="3558" y="900126"/>
                </a:lnTo>
                <a:lnTo>
                  <a:pt x="0" y="896444"/>
                </a:lnTo>
                <a:lnTo>
                  <a:pt x="7130" y="896429"/>
                </a:lnTo>
                <a:lnTo>
                  <a:pt x="14564" y="888735"/>
                </a:lnTo>
                <a:cubicBezTo>
                  <a:pt x="65689" y="835037"/>
                  <a:pt x="231453" y="654019"/>
                  <a:pt x="399180" y="395674"/>
                </a:cubicBezTo>
                <a:cubicBezTo>
                  <a:pt x="405460" y="385993"/>
                  <a:pt x="411740" y="376207"/>
                  <a:pt x="418019" y="366317"/>
                </a:cubicBezTo>
                <a:cubicBezTo>
                  <a:pt x="453029" y="311212"/>
                  <a:pt x="487933" y="252837"/>
                  <a:pt x="521713" y="191636"/>
                </a:cubicBezTo>
                <a:lnTo>
                  <a:pt x="618655" y="3"/>
                </a:lnTo>
                <a:lnTo>
                  <a:pt x="618655" y="0"/>
                </a:lnTo>
                <a:lnTo>
                  <a:pt x="618656" y="2"/>
                </a:lnTo>
                <a:lnTo>
                  <a:pt x="618657" y="0"/>
                </a:lnTo>
                <a:lnTo>
                  <a:pt x="618657" y="3"/>
                </a:lnTo>
                <a:lnTo>
                  <a:pt x="715599" y="191636"/>
                </a:lnTo>
                <a:cubicBezTo>
                  <a:pt x="749379" y="252837"/>
                  <a:pt x="784283" y="311212"/>
                  <a:pt x="819293" y="366317"/>
                </a:cubicBezTo>
                <a:cubicBezTo>
                  <a:pt x="825572" y="376207"/>
                  <a:pt x="831852" y="385993"/>
                  <a:pt x="838132" y="395674"/>
                </a:cubicBezTo>
                <a:cubicBezTo>
                  <a:pt x="1005859" y="654020"/>
                  <a:pt x="1171623" y="835037"/>
                  <a:pt x="1222748" y="888735"/>
                </a:cubicBezTo>
                <a:lnTo>
                  <a:pt x="1230182" y="896429"/>
                </a:lnTo>
                <a:lnTo>
                  <a:pt x="1237312" y="896444"/>
                </a:lnTo>
                <a:lnTo>
                  <a:pt x="1233754" y="900126"/>
                </a:lnTo>
                <a:lnTo>
                  <a:pt x="1237312" y="903808"/>
                </a:lnTo>
                <a:lnTo>
                  <a:pt x="1230182" y="903823"/>
                </a:lnTo>
                <a:lnTo>
                  <a:pt x="1222748" y="911517"/>
                </a:lnTo>
                <a:cubicBezTo>
                  <a:pt x="1171623" y="965215"/>
                  <a:pt x="1005859" y="1146232"/>
                  <a:pt x="838132" y="1404578"/>
                </a:cubicBezTo>
                <a:cubicBezTo>
                  <a:pt x="831852" y="1414259"/>
                  <a:pt x="825572" y="1424045"/>
                  <a:pt x="819293" y="1433935"/>
                </a:cubicBezTo>
                <a:cubicBezTo>
                  <a:pt x="784283" y="1489040"/>
                  <a:pt x="749379" y="1547415"/>
                  <a:pt x="715599" y="1608616"/>
                </a:cubicBezTo>
                <a:lnTo>
                  <a:pt x="618657" y="1800249"/>
                </a:lnTo>
                <a:close/>
              </a:path>
            </a:pathLst>
          </a:custGeom>
          <a:solidFill>
            <a:srgbClr val="E85AB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6692DC-63B1-1096-9654-6C1E50907C53}"/>
              </a:ext>
            </a:extLst>
          </p:cNvPr>
          <p:cNvSpPr/>
          <p:nvPr/>
        </p:nvSpPr>
        <p:spPr>
          <a:xfrm>
            <a:off x="0" y="5631543"/>
            <a:ext cx="2177143" cy="2177143"/>
          </a:xfrm>
          <a:prstGeom prst="ellipse">
            <a:avLst/>
          </a:prstGeom>
          <a:solidFill>
            <a:srgbClr val="F1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5CB4BC3E-6ED3-0CA3-D25C-86E7EF7022C2}"/>
              </a:ext>
            </a:extLst>
          </p:cNvPr>
          <p:cNvSpPr/>
          <p:nvPr/>
        </p:nvSpPr>
        <p:spPr>
          <a:xfrm flipV="1">
            <a:off x="-711200" y="5613400"/>
            <a:ext cx="2489200" cy="2489200"/>
          </a:xfrm>
          <a:prstGeom prst="irregularSeal1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81F78D-56EC-0E2F-C505-76D586DE8A1C}"/>
              </a:ext>
            </a:extLst>
          </p:cNvPr>
          <p:cNvSpPr/>
          <p:nvPr/>
        </p:nvSpPr>
        <p:spPr>
          <a:xfrm flipH="1">
            <a:off x="53" y="6881586"/>
            <a:ext cx="1622" cy="2564"/>
          </a:xfrm>
          <a:custGeom>
            <a:avLst/>
            <a:gdLst>
              <a:gd name="connsiteX0" fmla="*/ 2953 w 2952"/>
              <a:gd name="connsiteY0" fmla="*/ 4667 h 4667"/>
              <a:gd name="connsiteX1" fmla="*/ 2953 w 2952"/>
              <a:gd name="connsiteY1" fmla="*/ 0 h 4667"/>
              <a:gd name="connsiteX2" fmla="*/ 667 w 2952"/>
              <a:gd name="connsiteY2" fmla="*/ 0 h 4667"/>
              <a:gd name="connsiteX3" fmla="*/ 0 w 2952"/>
              <a:gd name="connsiteY3" fmla="*/ 4667 h 4667"/>
              <a:gd name="connsiteX4" fmla="*/ 2953 w 2952"/>
              <a:gd name="connsiteY4" fmla="*/ 4667 h 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4667">
                <a:moveTo>
                  <a:pt x="2953" y="4667"/>
                </a:moveTo>
                <a:lnTo>
                  <a:pt x="2953" y="0"/>
                </a:lnTo>
                <a:lnTo>
                  <a:pt x="667" y="0"/>
                </a:lnTo>
                <a:cubicBezTo>
                  <a:pt x="476" y="1524"/>
                  <a:pt x="286" y="3048"/>
                  <a:pt x="0" y="4667"/>
                </a:cubicBezTo>
                <a:lnTo>
                  <a:pt x="2953" y="4667"/>
                </a:ln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D399E60-92CA-40DB-4369-9EE57CE795F1}"/>
              </a:ext>
            </a:extLst>
          </p:cNvPr>
          <p:cNvSpPr/>
          <p:nvPr/>
        </p:nvSpPr>
        <p:spPr>
          <a:xfrm flipH="1">
            <a:off x="53" y="6884097"/>
            <a:ext cx="1622" cy="209"/>
          </a:xfrm>
          <a:custGeom>
            <a:avLst/>
            <a:gdLst>
              <a:gd name="connsiteX0" fmla="*/ 0 w 2952"/>
              <a:gd name="connsiteY0" fmla="*/ 381 h 380"/>
              <a:gd name="connsiteX1" fmla="*/ 2953 w 2952"/>
              <a:gd name="connsiteY1" fmla="*/ 381 h 380"/>
              <a:gd name="connsiteX2" fmla="*/ 2953 w 2952"/>
              <a:gd name="connsiteY2" fmla="*/ 0 h 380"/>
              <a:gd name="connsiteX3" fmla="*/ 0 w 2952"/>
              <a:gd name="connsiteY3" fmla="*/ 0 h 380"/>
              <a:gd name="connsiteX4" fmla="*/ 0 w 2952"/>
              <a:gd name="connsiteY4" fmla="*/ 381 h 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380">
                <a:moveTo>
                  <a:pt x="0" y="381"/>
                </a:moveTo>
                <a:lnTo>
                  <a:pt x="2953" y="381"/>
                </a:lnTo>
                <a:lnTo>
                  <a:pt x="2953" y="0"/>
                </a:lnTo>
                <a:lnTo>
                  <a:pt x="0" y="0"/>
                </a:lnTo>
                <a:cubicBezTo>
                  <a:pt x="0" y="0"/>
                  <a:pt x="0" y="191"/>
                  <a:pt x="0" y="381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7F2C841-80DA-E17A-0597-E6B1CC0347A0}"/>
              </a:ext>
            </a:extLst>
          </p:cNvPr>
          <p:cNvSpPr/>
          <p:nvPr/>
        </p:nvSpPr>
        <p:spPr>
          <a:xfrm flipH="1">
            <a:off x="1622" y="6884150"/>
            <a:ext cx="618552" cy="1517"/>
          </a:xfrm>
          <a:custGeom>
            <a:avLst/>
            <a:gdLst>
              <a:gd name="connsiteX0" fmla="*/ 1125855 w 1125855"/>
              <a:gd name="connsiteY0" fmla="*/ 0 h 2762"/>
              <a:gd name="connsiteX1" fmla="*/ 0 w 1125855"/>
              <a:gd name="connsiteY1" fmla="*/ 0 h 2762"/>
              <a:gd name="connsiteX2" fmla="*/ 2762 w 1125855"/>
              <a:gd name="connsiteY2" fmla="*/ 2762 h 2762"/>
              <a:gd name="connsiteX3" fmla="*/ 1125760 w 1125855"/>
              <a:gd name="connsiteY3" fmla="*/ 381 h 2762"/>
              <a:gd name="connsiteX4" fmla="*/ 1125760 w 1125855"/>
              <a:gd name="connsiteY4" fmla="*/ 0 h 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855" h="2762">
                <a:moveTo>
                  <a:pt x="1125855" y="0"/>
                </a:moveTo>
                <a:lnTo>
                  <a:pt x="0" y="0"/>
                </a:lnTo>
                <a:cubicBezTo>
                  <a:pt x="0" y="0"/>
                  <a:pt x="1048" y="1048"/>
                  <a:pt x="2762" y="2762"/>
                </a:cubicBezTo>
                <a:lnTo>
                  <a:pt x="1125760" y="381"/>
                </a:lnTo>
                <a:cubicBezTo>
                  <a:pt x="1125760" y="381"/>
                  <a:pt x="1125760" y="190"/>
                  <a:pt x="1125760" y="0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66E955-D14D-5FB6-0E43-46448AD16C95}"/>
              </a:ext>
            </a:extLst>
          </p:cNvPr>
          <p:cNvSpPr/>
          <p:nvPr/>
        </p:nvSpPr>
        <p:spPr>
          <a:xfrm rot="10800000">
            <a:off x="-618656" y="5989170"/>
            <a:ext cx="1237312" cy="1800252"/>
          </a:xfrm>
          <a:custGeom>
            <a:avLst/>
            <a:gdLst>
              <a:gd name="connsiteX0" fmla="*/ 618657 w 1237312"/>
              <a:gd name="connsiteY0" fmla="*/ 1800252 h 1800252"/>
              <a:gd name="connsiteX1" fmla="*/ 618656 w 1237312"/>
              <a:gd name="connsiteY1" fmla="*/ 1800250 h 1800252"/>
              <a:gd name="connsiteX2" fmla="*/ 618655 w 1237312"/>
              <a:gd name="connsiteY2" fmla="*/ 1800252 h 1800252"/>
              <a:gd name="connsiteX3" fmla="*/ 618655 w 1237312"/>
              <a:gd name="connsiteY3" fmla="*/ 1800249 h 1800252"/>
              <a:gd name="connsiteX4" fmla="*/ 521713 w 1237312"/>
              <a:gd name="connsiteY4" fmla="*/ 1608616 h 1800252"/>
              <a:gd name="connsiteX5" fmla="*/ 418019 w 1237312"/>
              <a:gd name="connsiteY5" fmla="*/ 1433935 h 1800252"/>
              <a:gd name="connsiteX6" fmla="*/ 399180 w 1237312"/>
              <a:gd name="connsiteY6" fmla="*/ 1404578 h 1800252"/>
              <a:gd name="connsiteX7" fmla="*/ 14564 w 1237312"/>
              <a:gd name="connsiteY7" fmla="*/ 911517 h 1800252"/>
              <a:gd name="connsiteX8" fmla="*/ 7130 w 1237312"/>
              <a:gd name="connsiteY8" fmla="*/ 903823 h 1800252"/>
              <a:gd name="connsiteX9" fmla="*/ 0 w 1237312"/>
              <a:gd name="connsiteY9" fmla="*/ 903808 h 1800252"/>
              <a:gd name="connsiteX10" fmla="*/ 3558 w 1237312"/>
              <a:gd name="connsiteY10" fmla="*/ 900126 h 1800252"/>
              <a:gd name="connsiteX11" fmla="*/ 0 w 1237312"/>
              <a:gd name="connsiteY11" fmla="*/ 896444 h 1800252"/>
              <a:gd name="connsiteX12" fmla="*/ 7130 w 1237312"/>
              <a:gd name="connsiteY12" fmla="*/ 896429 h 1800252"/>
              <a:gd name="connsiteX13" fmla="*/ 14564 w 1237312"/>
              <a:gd name="connsiteY13" fmla="*/ 888735 h 1800252"/>
              <a:gd name="connsiteX14" fmla="*/ 399180 w 1237312"/>
              <a:gd name="connsiteY14" fmla="*/ 395674 h 1800252"/>
              <a:gd name="connsiteX15" fmla="*/ 418019 w 1237312"/>
              <a:gd name="connsiteY15" fmla="*/ 366317 h 1800252"/>
              <a:gd name="connsiteX16" fmla="*/ 521713 w 1237312"/>
              <a:gd name="connsiteY16" fmla="*/ 191636 h 1800252"/>
              <a:gd name="connsiteX17" fmla="*/ 618655 w 1237312"/>
              <a:gd name="connsiteY17" fmla="*/ 3 h 1800252"/>
              <a:gd name="connsiteX18" fmla="*/ 618655 w 1237312"/>
              <a:gd name="connsiteY18" fmla="*/ 0 h 1800252"/>
              <a:gd name="connsiteX19" fmla="*/ 618656 w 1237312"/>
              <a:gd name="connsiteY19" fmla="*/ 2 h 1800252"/>
              <a:gd name="connsiteX20" fmla="*/ 618657 w 1237312"/>
              <a:gd name="connsiteY20" fmla="*/ 0 h 1800252"/>
              <a:gd name="connsiteX21" fmla="*/ 618657 w 1237312"/>
              <a:gd name="connsiteY21" fmla="*/ 3 h 1800252"/>
              <a:gd name="connsiteX22" fmla="*/ 715599 w 1237312"/>
              <a:gd name="connsiteY22" fmla="*/ 191636 h 1800252"/>
              <a:gd name="connsiteX23" fmla="*/ 819293 w 1237312"/>
              <a:gd name="connsiteY23" fmla="*/ 366317 h 1800252"/>
              <a:gd name="connsiteX24" fmla="*/ 838132 w 1237312"/>
              <a:gd name="connsiteY24" fmla="*/ 395674 h 1800252"/>
              <a:gd name="connsiteX25" fmla="*/ 1222748 w 1237312"/>
              <a:gd name="connsiteY25" fmla="*/ 888735 h 1800252"/>
              <a:gd name="connsiteX26" fmla="*/ 1230182 w 1237312"/>
              <a:gd name="connsiteY26" fmla="*/ 896429 h 1800252"/>
              <a:gd name="connsiteX27" fmla="*/ 1237312 w 1237312"/>
              <a:gd name="connsiteY27" fmla="*/ 896444 h 1800252"/>
              <a:gd name="connsiteX28" fmla="*/ 1233754 w 1237312"/>
              <a:gd name="connsiteY28" fmla="*/ 900126 h 1800252"/>
              <a:gd name="connsiteX29" fmla="*/ 1237312 w 1237312"/>
              <a:gd name="connsiteY29" fmla="*/ 903808 h 1800252"/>
              <a:gd name="connsiteX30" fmla="*/ 1230182 w 1237312"/>
              <a:gd name="connsiteY30" fmla="*/ 903823 h 1800252"/>
              <a:gd name="connsiteX31" fmla="*/ 1222748 w 1237312"/>
              <a:gd name="connsiteY31" fmla="*/ 911517 h 1800252"/>
              <a:gd name="connsiteX32" fmla="*/ 838132 w 1237312"/>
              <a:gd name="connsiteY32" fmla="*/ 1404578 h 1800252"/>
              <a:gd name="connsiteX33" fmla="*/ 819293 w 1237312"/>
              <a:gd name="connsiteY33" fmla="*/ 1433935 h 1800252"/>
              <a:gd name="connsiteX34" fmla="*/ 715599 w 1237312"/>
              <a:gd name="connsiteY34" fmla="*/ 1608616 h 1800252"/>
              <a:gd name="connsiteX35" fmla="*/ 618657 w 1237312"/>
              <a:gd name="connsiteY35" fmla="*/ 1800249 h 180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7312" h="1800252">
                <a:moveTo>
                  <a:pt x="618657" y="1800252"/>
                </a:moveTo>
                <a:lnTo>
                  <a:pt x="618656" y="1800250"/>
                </a:lnTo>
                <a:lnTo>
                  <a:pt x="618655" y="1800252"/>
                </a:lnTo>
                <a:lnTo>
                  <a:pt x="618655" y="1800249"/>
                </a:lnTo>
                <a:lnTo>
                  <a:pt x="521713" y="1608616"/>
                </a:lnTo>
                <a:cubicBezTo>
                  <a:pt x="487933" y="1547415"/>
                  <a:pt x="453029" y="1489040"/>
                  <a:pt x="418019" y="1433935"/>
                </a:cubicBezTo>
                <a:cubicBezTo>
                  <a:pt x="411740" y="1424045"/>
                  <a:pt x="405460" y="1414259"/>
                  <a:pt x="399180" y="1404578"/>
                </a:cubicBezTo>
                <a:cubicBezTo>
                  <a:pt x="231453" y="1146232"/>
                  <a:pt x="65689" y="965215"/>
                  <a:pt x="14564" y="911517"/>
                </a:cubicBezTo>
                <a:lnTo>
                  <a:pt x="7130" y="903823"/>
                </a:lnTo>
                <a:lnTo>
                  <a:pt x="0" y="903808"/>
                </a:lnTo>
                <a:lnTo>
                  <a:pt x="3558" y="900126"/>
                </a:lnTo>
                <a:lnTo>
                  <a:pt x="0" y="896444"/>
                </a:lnTo>
                <a:lnTo>
                  <a:pt x="7130" y="896429"/>
                </a:lnTo>
                <a:lnTo>
                  <a:pt x="14564" y="888735"/>
                </a:lnTo>
                <a:cubicBezTo>
                  <a:pt x="65689" y="835037"/>
                  <a:pt x="231453" y="654019"/>
                  <a:pt x="399180" y="395674"/>
                </a:cubicBezTo>
                <a:cubicBezTo>
                  <a:pt x="405460" y="385993"/>
                  <a:pt x="411740" y="376207"/>
                  <a:pt x="418019" y="366317"/>
                </a:cubicBezTo>
                <a:cubicBezTo>
                  <a:pt x="453029" y="311212"/>
                  <a:pt x="487933" y="252837"/>
                  <a:pt x="521713" y="191636"/>
                </a:cubicBezTo>
                <a:lnTo>
                  <a:pt x="618655" y="3"/>
                </a:lnTo>
                <a:lnTo>
                  <a:pt x="618655" y="0"/>
                </a:lnTo>
                <a:lnTo>
                  <a:pt x="618656" y="2"/>
                </a:lnTo>
                <a:lnTo>
                  <a:pt x="618657" y="0"/>
                </a:lnTo>
                <a:lnTo>
                  <a:pt x="618657" y="3"/>
                </a:lnTo>
                <a:lnTo>
                  <a:pt x="715599" y="191636"/>
                </a:lnTo>
                <a:cubicBezTo>
                  <a:pt x="749379" y="252837"/>
                  <a:pt x="784283" y="311212"/>
                  <a:pt x="819293" y="366317"/>
                </a:cubicBezTo>
                <a:cubicBezTo>
                  <a:pt x="825572" y="376207"/>
                  <a:pt x="831852" y="385993"/>
                  <a:pt x="838132" y="395674"/>
                </a:cubicBezTo>
                <a:cubicBezTo>
                  <a:pt x="1005859" y="654020"/>
                  <a:pt x="1171623" y="835037"/>
                  <a:pt x="1222748" y="888735"/>
                </a:cubicBezTo>
                <a:lnTo>
                  <a:pt x="1230182" y="896429"/>
                </a:lnTo>
                <a:lnTo>
                  <a:pt x="1237312" y="896444"/>
                </a:lnTo>
                <a:lnTo>
                  <a:pt x="1233754" y="900126"/>
                </a:lnTo>
                <a:lnTo>
                  <a:pt x="1237312" y="903808"/>
                </a:lnTo>
                <a:lnTo>
                  <a:pt x="1230182" y="903823"/>
                </a:lnTo>
                <a:lnTo>
                  <a:pt x="1222748" y="911517"/>
                </a:lnTo>
                <a:cubicBezTo>
                  <a:pt x="1171623" y="965215"/>
                  <a:pt x="1005859" y="1146232"/>
                  <a:pt x="838132" y="1404578"/>
                </a:cubicBezTo>
                <a:cubicBezTo>
                  <a:pt x="831852" y="1414259"/>
                  <a:pt x="825572" y="1424045"/>
                  <a:pt x="819293" y="1433935"/>
                </a:cubicBezTo>
                <a:cubicBezTo>
                  <a:pt x="784283" y="1489040"/>
                  <a:pt x="749379" y="1547415"/>
                  <a:pt x="715599" y="1608616"/>
                </a:cubicBezTo>
                <a:lnTo>
                  <a:pt x="618657" y="1800249"/>
                </a:lnTo>
                <a:close/>
              </a:path>
            </a:pathLst>
          </a:custGeom>
          <a:solidFill>
            <a:srgbClr val="E85AB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1B0392-D0FF-F7DB-4523-E27D66199C0E}"/>
              </a:ext>
            </a:extLst>
          </p:cNvPr>
          <p:cNvSpPr/>
          <p:nvPr/>
        </p:nvSpPr>
        <p:spPr>
          <a:xfrm flipH="1">
            <a:off x="10007600" y="5631543"/>
            <a:ext cx="2177143" cy="2177143"/>
          </a:xfrm>
          <a:prstGeom prst="ellipse">
            <a:avLst/>
          </a:prstGeom>
          <a:solidFill>
            <a:srgbClr val="F1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DCAE7584-EDD2-118C-3AF9-AB3963A94F81}"/>
              </a:ext>
            </a:extLst>
          </p:cNvPr>
          <p:cNvSpPr/>
          <p:nvPr/>
        </p:nvSpPr>
        <p:spPr>
          <a:xfrm flipH="1" flipV="1">
            <a:off x="10406743" y="5613400"/>
            <a:ext cx="2489200" cy="2489200"/>
          </a:xfrm>
          <a:prstGeom prst="irregularSeal1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B94683-372A-E20B-997C-C2E45A1A2E16}"/>
              </a:ext>
            </a:extLst>
          </p:cNvPr>
          <p:cNvSpPr/>
          <p:nvPr/>
        </p:nvSpPr>
        <p:spPr>
          <a:xfrm>
            <a:off x="12183068" y="6881586"/>
            <a:ext cx="1622" cy="2564"/>
          </a:xfrm>
          <a:custGeom>
            <a:avLst/>
            <a:gdLst>
              <a:gd name="connsiteX0" fmla="*/ 2953 w 2952"/>
              <a:gd name="connsiteY0" fmla="*/ 4667 h 4667"/>
              <a:gd name="connsiteX1" fmla="*/ 2953 w 2952"/>
              <a:gd name="connsiteY1" fmla="*/ 0 h 4667"/>
              <a:gd name="connsiteX2" fmla="*/ 667 w 2952"/>
              <a:gd name="connsiteY2" fmla="*/ 0 h 4667"/>
              <a:gd name="connsiteX3" fmla="*/ 0 w 2952"/>
              <a:gd name="connsiteY3" fmla="*/ 4667 h 4667"/>
              <a:gd name="connsiteX4" fmla="*/ 2953 w 2952"/>
              <a:gd name="connsiteY4" fmla="*/ 4667 h 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4667">
                <a:moveTo>
                  <a:pt x="2953" y="4667"/>
                </a:moveTo>
                <a:lnTo>
                  <a:pt x="2953" y="0"/>
                </a:lnTo>
                <a:lnTo>
                  <a:pt x="667" y="0"/>
                </a:lnTo>
                <a:cubicBezTo>
                  <a:pt x="476" y="1524"/>
                  <a:pt x="286" y="3048"/>
                  <a:pt x="0" y="4667"/>
                </a:cubicBezTo>
                <a:lnTo>
                  <a:pt x="2953" y="4667"/>
                </a:ln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CF74CF-1539-BAD0-B7F5-F5DEE6E39119}"/>
              </a:ext>
            </a:extLst>
          </p:cNvPr>
          <p:cNvSpPr/>
          <p:nvPr/>
        </p:nvSpPr>
        <p:spPr>
          <a:xfrm>
            <a:off x="12183068" y="6884097"/>
            <a:ext cx="1622" cy="209"/>
          </a:xfrm>
          <a:custGeom>
            <a:avLst/>
            <a:gdLst>
              <a:gd name="connsiteX0" fmla="*/ 0 w 2952"/>
              <a:gd name="connsiteY0" fmla="*/ 381 h 380"/>
              <a:gd name="connsiteX1" fmla="*/ 2953 w 2952"/>
              <a:gd name="connsiteY1" fmla="*/ 381 h 380"/>
              <a:gd name="connsiteX2" fmla="*/ 2953 w 2952"/>
              <a:gd name="connsiteY2" fmla="*/ 0 h 380"/>
              <a:gd name="connsiteX3" fmla="*/ 0 w 2952"/>
              <a:gd name="connsiteY3" fmla="*/ 0 h 380"/>
              <a:gd name="connsiteX4" fmla="*/ 0 w 2952"/>
              <a:gd name="connsiteY4" fmla="*/ 381 h 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380">
                <a:moveTo>
                  <a:pt x="0" y="381"/>
                </a:moveTo>
                <a:lnTo>
                  <a:pt x="2953" y="381"/>
                </a:lnTo>
                <a:lnTo>
                  <a:pt x="2953" y="0"/>
                </a:lnTo>
                <a:lnTo>
                  <a:pt x="0" y="0"/>
                </a:lnTo>
                <a:cubicBezTo>
                  <a:pt x="0" y="0"/>
                  <a:pt x="0" y="191"/>
                  <a:pt x="0" y="381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7AAE7C5-32BA-4236-D6E6-80AC93F7C165}"/>
              </a:ext>
            </a:extLst>
          </p:cNvPr>
          <p:cNvSpPr/>
          <p:nvPr/>
        </p:nvSpPr>
        <p:spPr>
          <a:xfrm>
            <a:off x="11564569" y="6884150"/>
            <a:ext cx="618552" cy="1517"/>
          </a:xfrm>
          <a:custGeom>
            <a:avLst/>
            <a:gdLst>
              <a:gd name="connsiteX0" fmla="*/ 1125855 w 1125855"/>
              <a:gd name="connsiteY0" fmla="*/ 0 h 2762"/>
              <a:gd name="connsiteX1" fmla="*/ 0 w 1125855"/>
              <a:gd name="connsiteY1" fmla="*/ 0 h 2762"/>
              <a:gd name="connsiteX2" fmla="*/ 2762 w 1125855"/>
              <a:gd name="connsiteY2" fmla="*/ 2762 h 2762"/>
              <a:gd name="connsiteX3" fmla="*/ 1125760 w 1125855"/>
              <a:gd name="connsiteY3" fmla="*/ 381 h 2762"/>
              <a:gd name="connsiteX4" fmla="*/ 1125760 w 1125855"/>
              <a:gd name="connsiteY4" fmla="*/ 0 h 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855" h="2762">
                <a:moveTo>
                  <a:pt x="1125855" y="0"/>
                </a:moveTo>
                <a:lnTo>
                  <a:pt x="0" y="0"/>
                </a:lnTo>
                <a:cubicBezTo>
                  <a:pt x="0" y="0"/>
                  <a:pt x="1048" y="1048"/>
                  <a:pt x="2762" y="2762"/>
                </a:cubicBezTo>
                <a:lnTo>
                  <a:pt x="1125760" y="381"/>
                </a:lnTo>
                <a:cubicBezTo>
                  <a:pt x="1125760" y="381"/>
                  <a:pt x="1125760" y="190"/>
                  <a:pt x="1125760" y="0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B8AE5ED-E2FE-801C-F1FC-F9C7F31F6182}"/>
              </a:ext>
            </a:extLst>
          </p:cNvPr>
          <p:cNvSpPr/>
          <p:nvPr/>
        </p:nvSpPr>
        <p:spPr>
          <a:xfrm rot="10800000" flipH="1">
            <a:off x="11566087" y="5989170"/>
            <a:ext cx="1237312" cy="1800252"/>
          </a:xfrm>
          <a:custGeom>
            <a:avLst/>
            <a:gdLst>
              <a:gd name="connsiteX0" fmla="*/ 618657 w 1237312"/>
              <a:gd name="connsiteY0" fmla="*/ 1800252 h 1800252"/>
              <a:gd name="connsiteX1" fmla="*/ 618656 w 1237312"/>
              <a:gd name="connsiteY1" fmla="*/ 1800250 h 1800252"/>
              <a:gd name="connsiteX2" fmla="*/ 618655 w 1237312"/>
              <a:gd name="connsiteY2" fmla="*/ 1800252 h 1800252"/>
              <a:gd name="connsiteX3" fmla="*/ 618655 w 1237312"/>
              <a:gd name="connsiteY3" fmla="*/ 1800249 h 1800252"/>
              <a:gd name="connsiteX4" fmla="*/ 521713 w 1237312"/>
              <a:gd name="connsiteY4" fmla="*/ 1608616 h 1800252"/>
              <a:gd name="connsiteX5" fmla="*/ 418019 w 1237312"/>
              <a:gd name="connsiteY5" fmla="*/ 1433935 h 1800252"/>
              <a:gd name="connsiteX6" fmla="*/ 399180 w 1237312"/>
              <a:gd name="connsiteY6" fmla="*/ 1404578 h 1800252"/>
              <a:gd name="connsiteX7" fmla="*/ 14564 w 1237312"/>
              <a:gd name="connsiteY7" fmla="*/ 911517 h 1800252"/>
              <a:gd name="connsiteX8" fmla="*/ 7130 w 1237312"/>
              <a:gd name="connsiteY8" fmla="*/ 903823 h 1800252"/>
              <a:gd name="connsiteX9" fmla="*/ 0 w 1237312"/>
              <a:gd name="connsiteY9" fmla="*/ 903808 h 1800252"/>
              <a:gd name="connsiteX10" fmla="*/ 3558 w 1237312"/>
              <a:gd name="connsiteY10" fmla="*/ 900126 h 1800252"/>
              <a:gd name="connsiteX11" fmla="*/ 0 w 1237312"/>
              <a:gd name="connsiteY11" fmla="*/ 896444 h 1800252"/>
              <a:gd name="connsiteX12" fmla="*/ 7130 w 1237312"/>
              <a:gd name="connsiteY12" fmla="*/ 896429 h 1800252"/>
              <a:gd name="connsiteX13" fmla="*/ 14564 w 1237312"/>
              <a:gd name="connsiteY13" fmla="*/ 888735 h 1800252"/>
              <a:gd name="connsiteX14" fmla="*/ 399180 w 1237312"/>
              <a:gd name="connsiteY14" fmla="*/ 395674 h 1800252"/>
              <a:gd name="connsiteX15" fmla="*/ 418019 w 1237312"/>
              <a:gd name="connsiteY15" fmla="*/ 366317 h 1800252"/>
              <a:gd name="connsiteX16" fmla="*/ 521713 w 1237312"/>
              <a:gd name="connsiteY16" fmla="*/ 191636 h 1800252"/>
              <a:gd name="connsiteX17" fmla="*/ 618655 w 1237312"/>
              <a:gd name="connsiteY17" fmla="*/ 3 h 1800252"/>
              <a:gd name="connsiteX18" fmla="*/ 618655 w 1237312"/>
              <a:gd name="connsiteY18" fmla="*/ 0 h 1800252"/>
              <a:gd name="connsiteX19" fmla="*/ 618656 w 1237312"/>
              <a:gd name="connsiteY19" fmla="*/ 2 h 1800252"/>
              <a:gd name="connsiteX20" fmla="*/ 618657 w 1237312"/>
              <a:gd name="connsiteY20" fmla="*/ 0 h 1800252"/>
              <a:gd name="connsiteX21" fmla="*/ 618657 w 1237312"/>
              <a:gd name="connsiteY21" fmla="*/ 3 h 1800252"/>
              <a:gd name="connsiteX22" fmla="*/ 715599 w 1237312"/>
              <a:gd name="connsiteY22" fmla="*/ 191636 h 1800252"/>
              <a:gd name="connsiteX23" fmla="*/ 819293 w 1237312"/>
              <a:gd name="connsiteY23" fmla="*/ 366317 h 1800252"/>
              <a:gd name="connsiteX24" fmla="*/ 838132 w 1237312"/>
              <a:gd name="connsiteY24" fmla="*/ 395674 h 1800252"/>
              <a:gd name="connsiteX25" fmla="*/ 1222748 w 1237312"/>
              <a:gd name="connsiteY25" fmla="*/ 888735 h 1800252"/>
              <a:gd name="connsiteX26" fmla="*/ 1230182 w 1237312"/>
              <a:gd name="connsiteY26" fmla="*/ 896429 h 1800252"/>
              <a:gd name="connsiteX27" fmla="*/ 1237312 w 1237312"/>
              <a:gd name="connsiteY27" fmla="*/ 896444 h 1800252"/>
              <a:gd name="connsiteX28" fmla="*/ 1233754 w 1237312"/>
              <a:gd name="connsiteY28" fmla="*/ 900126 h 1800252"/>
              <a:gd name="connsiteX29" fmla="*/ 1237312 w 1237312"/>
              <a:gd name="connsiteY29" fmla="*/ 903808 h 1800252"/>
              <a:gd name="connsiteX30" fmla="*/ 1230182 w 1237312"/>
              <a:gd name="connsiteY30" fmla="*/ 903823 h 1800252"/>
              <a:gd name="connsiteX31" fmla="*/ 1222748 w 1237312"/>
              <a:gd name="connsiteY31" fmla="*/ 911517 h 1800252"/>
              <a:gd name="connsiteX32" fmla="*/ 838132 w 1237312"/>
              <a:gd name="connsiteY32" fmla="*/ 1404578 h 1800252"/>
              <a:gd name="connsiteX33" fmla="*/ 819293 w 1237312"/>
              <a:gd name="connsiteY33" fmla="*/ 1433935 h 1800252"/>
              <a:gd name="connsiteX34" fmla="*/ 715599 w 1237312"/>
              <a:gd name="connsiteY34" fmla="*/ 1608616 h 1800252"/>
              <a:gd name="connsiteX35" fmla="*/ 618657 w 1237312"/>
              <a:gd name="connsiteY35" fmla="*/ 1800249 h 180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7312" h="1800252">
                <a:moveTo>
                  <a:pt x="618657" y="1800252"/>
                </a:moveTo>
                <a:lnTo>
                  <a:pt x="618656" y="1800250"/>
                </a:lnTo>
                <a:lnTo>
                  <a:pt x="618655" y="1800252"/>
                </a:lnTo>
                <a:lnTo>
                  <a:pt x="618655" y="1800249"/>
                </a:lnTo>
                <a:lnTo>
                  <a:pt x="521713" y="1608616"/>
                </a:lnTo>
                <a:cubicBezTo>
                  <a:pt x="487933" y="1547415"/>
                  <a:pt x="453029" y="1489040"/>
                  <a:pt x="418019" y="1433935"/>
                </a:cubicBezTo>
                <a:cubicBezTo>
                  <a:pt x="411740" y="1424045"/>
                  <a:pt x="405460" y="1414259"/>
                  <a:pt x="399180" y="1404578"/>
                </a:cubicBezTo>
                <a:cubicBezTo>
                  <a:pt x="231453" y="1146232"/>
                  <a:pt x="65689" y="965215"/>
                  <a:pt x="14564" y="911517"/>
                </a:cubicBezTo>
                <a:lnTo>
                  <a:pt x="7130" y="903823"/>
                </a:lnTo>
                <a:lnTo>
                  <a:pt x="0" y="903808"/>
                </a:lnTo>
                <a:lnTo>
                  <a:pt x="3558" y="900126"/>
                </a:lnTo>
                <a:lnTo>
                  <a:pt x="0" y="896444"/>
                </a:lnTo>
                <a:lnTo>
                  <a:pt x="7130" y="896429"/>
                </a:lnTo>
                <a:lnTo>
                  <a:pt x="14564" y="888735"/>
                </a:lnTo>
                <a:cubicBezTo>
                  <a:pt x="65689" y="835037"/>
                  <a:pt x="231453" y="654019"/>
                  <a:pt x="399180" y="395674"/>
                </a:cubicBezTo>
                <a:cubicBezTo>
                  <a:pt x="405460" y="385993"/>
                  <a:pt x="411740" y="376207"/>
                  <a:pt x="418019" y="366317"/>
                </a:cubicBezTo>
                <a:cubicBezTo>
                  <a:pt x="453029" y="311212"/>
                  <a:pt x="487933" y="252837"/>
                  <a:pt x="521713" y="191636"/>
                </a:cubicBezTo>
                <a:lnTo>
                  <a:pt x="618655" y="3"/>
                </a:lnTo>
                <a:lnTo>
                  <a:pt x="618655" y="0"/>
                </a:lnTo>
                <a:lnTo>
                  <a:pt x="618656" y="2"/>
                </a:lnTo>
                <a:lnTo>
                  <a:pt x="618657" y="0"/>
                </a:lnTo>
                <a:lnTo>
                  <a:pt x="618657" y="3"/>
                </a:lnTo>
                <a:lnTo>
                  <a:pt x="715599" y="191636"/>
                </a:lnTo>
                <a:cubicBezTo>
                  <a:pt x="749379" y="252837"/>
                  <a:pt x="784283" y="311212"/>
                  <a:pt x="819293" y="366317"/>
                </a:cubicBezTo>
                <a:cubicBezTo>
                  <a:pt x="825572" y="376207"/>
                  <a:pt x="831852" y="385993"/>
                  <a:pt x="838132" y="395674"/>
                </a:cubicBezTo>
                <a:cubicBezTo>
                  <a:pt x="1005859" y="654020"/>
                  <a:pt x="1171623" y="835037"/>
                  <a:pt x="1222748" y="888735"/>
                </a:cubicBezTo>
                <a:lnTo>
                  <a:pt x="1230182" y="896429"/>
                </a:lnTo>
                <a:lnTo>
                  <a:pt x="1237312" y="896444"/>
                </a:lnTo>
                <a:lnTo>
                  <a:pt x="1233754" y="900126"/>
                </a:lnTo>
                <a:lnTo>
                  <a:pt x="1237312" y="903808"/>
                </a:lnTo>
                <a:lnTo>
                  <a:pt x="1230182" y="903823"/>
                </a:lnTo>
                <a:lnTo>
                  <a:pt x="1222748" y="911517"/>
                </a:lnTo>
                <a:cubicBezTo>
                  <a:pt x="1171623" y="965215"/>
                  <a:pt x="1005859" y="1146232"/>
                  <a:pt x="838132" y="1404578"/>
                </a:cubicBezTo>
                <a:cubicBezTo>
                  <a:pt x="831852" y="1414259"/>
                  <a:pt x="825572" y="1424045"/>
                  <a:pt x="819293" y="1433935"/>
                </a:cubicBezTo>
                <a:cubicBezTo>
                  <a:pt x="784283" y="1489040"/>
                  <a:pt x="749379" y="1547415"/>
                  <a:pt x="715599" y="1608616"/>
                </a:cubicBezTo>
                <a:lnTo>
                  <a:pt x="618657" y="1800249"/>
                </a:lnTo>
                <a:close/>
              </a:path>
            </a:pathLst>
          </a:custGeom>
          <a:solidFill>
            <a:srgbClr val="E85AB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EE247A-5204-6D71-C89B-D36B20915506}"/>
              </a:ext>
            </a:extLst>
          </p:cNvPr>
          <p:cNvSpPr/>
          <p:nvPr/>
        </p:nvSpPr>
        <p:spPr>
          <a:xfrm flipH="1">
            <a:off x="10007600" y="-1291771"/>
            <a:ext cx="2177143" cy="2177143"/>
          </a:xfrm>
          <a:prstGeom prst="ellipse">
            <a:avLst/>
          </a:prstGeom>
          <a:solidFill>
            <a:srgbClr val="F1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56D65780-1215-6A3A-D02C-848E52DC848D}"/>
              </a:ext>
            </a:extLst>
          </p:cNvPr>
          <p:cNvSpPr/>
          <p:nvPr/>
        </p:nvSpPr>
        <p:spPr>
          <a:xfrm flipH="1">
            <a:off x="10406743" y="-1502228"/>
            <a:ext cx="2489200" cy="2489200"/>
          </a:xfrm>
          <a:prstGeom prst="irregularSeal1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56D97E5-9AB3-937C-2AEA-51E98553B91D}"/>
              </a:ext>
            </a:extLst>
          </p:cNvPr>
          <p:cNvSpPr/>
          <p:nvPr/>
        </p:nvSpPr>
        <p:spPr>
          <a:xfrm>
            <a:off x="12183068" y="-41728"/>
            <a:ext cx="1622" cy="2564"/>
          </a:xfrm>
          <a:custGeom>
            <a:avLst/>
            <a:gdLst>
              <a:gd name="connsiteX0" fmla="*/ 2953 w 2952"/>
              <a:gd name="connsiteY0" fmla="*/ 4667 h 4667"/>
              <a:gd name="connsiteX1" fmla="*/ 2953 w 2952"/>
              <a:gd name="connsiteY1" fmla="*/ 0 h 4667"/>
              <a:gd name="connsiteX2" fmla="*/ 667 w 2952"/>
              <a:gd name="connsiteY2" fmla="*/ 0 h 4667"/>
              <a:gd name="connsiteX3" fmla="*/ 0 w 2952"/>
              <a:gd name="connsiteY3" fmla="*/ 4667 h 4667"/>
              <a:gd name="connsiteX4" fmla="*/ 2953 w 2952"/>
              <a:gd name="connsiteY4" fmla="*/ 4667 h 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4667">
                <a:moveTo>
                  <a:pt x="2953" y="4667"/>
                </a:moveTo>
                <a:lnTo>
                  <a:pt x="2953" y="0"/>
                </a:lnTo>
                <a:lnTo>
                  <a:pt x="667" y="0"/>
                </a:lnTo>
                <a:cubicBezTo>
                  <a:pt x="476" y="1524"/>
                  <a:pt x="286" y="3048"/>
                  <a:pt x="0" y="4667"/>
                </a:cubicBezTo>
                <a:lnTo>
                  <a:pt x="2953" y="4667"/>
                </a:ln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1354CB5-F479-6012-52CD-7CD07922C89E}"/>
              </a:ext>
            </a:extLst>
          </p:cNvPr>
          <p:cNvSpPr/>
          <p:nvPr/>
        </p:nvSpPr>
        <p:spPr>
          <a:xfrm>
            <a:off x="12183068" y="-39217"/>
            <a:ext cx="1622" cy="209"/>
          </a:xfrm>
          <a:custGeom>
            <a:avLst/>
            <a:gdLst>
              <a:gd name="connsiteX0" fmla="*/ 0 w 2952"/>
              <a:gd name="connsiteY0" fmla="*/ 381 h 380"/>
              <a:gd name="connsiteX1" fmla="*/ 2953 w 2952"/>
              <a:gd name="connsiteY1" fmla="*/ 381 h 380"/>
              <a:gd name="connsiteX2" fmla="*/ 2953 w 2952"/>
              <a:gd name="connsiteY2" fmla="*/ 0 h 380"/>
              <a:gd name="connsiteX3" fmla="*/ 0 w 2952"/>
              <a:gd name="connsiteY3" fmla="*/ 0 h 380"/>
              <a:gd name="connsiteX4" fmla="*/ 0 w 2952"/>
              <a:gd name="connsiteY4" fmla="*/ 381 h 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" h="380">
                <a:moveTo>
                  <a:pt x="0" y="381"/>
                </a:moveTo>
                <a:lnTo>
                  <a:pt x="2953" y="381"/>
                </a:lnTo>
                <a:lnTo>
                  <a:pt x="2953" y="0"/>
                </a:lnTo>
                <a:lnTo>
                  <a:pt x="0" y="0"/>
                </a:lnTo>
                <a:cubicBezTo>
                  <a:pt x="0" y="0"/>
                  <a:pt x="0" y="191"/>
                  <a:pt x="0" y="381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559F47D-4367-CFA5-486A-468A8273794C}"/>
              </a:ext>
            </a:extLst>
          </p:cNvPr>
          <p:cNvSpPr/>
          <p:nvPr/>
        </p:nvSpPr>
        <p:spPr>
          <a:xfrm>
            <a:off x="11564569" y="-39164"/>
            <a:ext cx="618552" cy="1517"/>
          </a:xfrm>
          <a:custGeom>
            <a:avLst/>
            <a:gdLst>
              <a:gd name="connsiteX0" fmla="*/ 1125855 w 1125855"/>
              <a:gd name="connsiteY0" fmla="*/ 0 h 2762"/>
              <a:gd name="connsiteX1" fmla="*/ 0 w 1125855"/>
              <a:gd name="connsiteY1" fmla="*/ 0 h 2762"/>
              <a:gd name="connsiteX2" fmla="*/ 2762 w 1125855"/>
              <a:gd name="connsiteY2" fmla="*/ 2762 h 2762"/>
              <a:gd name="connsiteX3" fmla="*/ 1125760 w 1125855"/>
              <a:gd name="connsiteY3" fmla="*/ 381 h 2762"/>
              <a:gd name="connsiteX4" fmla="*/ 1125760 w 1125855"/>
              <a:gd name="connsiteY4" fmla="*/ 0 h 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855" h="2762">
                <a:moveTo>
                  <a:pt x="1125855" y="0"/>
                </a:moveTo>
                <a:lnTo>
                  <a:pt x="0" y="0"/>
                </a:lnTo>
                <a:cubicBezTo>
                  <a:pt x="0" y="0"/>
                  <a:pt x="1048" y="1048"/>
                  <a:pt x="2762" y="2762"/>
                </a:cubicBezTo>
                <a:lnTo>
                  <a:pt x="1125760" y="381"/>
                </a:lnTo>
                <a:cubicBezTo>
                  <a:pt x="1125760" y="381"/>
                  <a:pt x="1125760" y="190"/>
                  <a:pt x="1125760" y="0"/>
                </a:cubicBezTo>
                <a:close/>
              </a:path>
            </a:pathLst>
          </a:custGeom>
          <a:solidFill>
            <a:srgbClr val="1313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34A6C5E-8CD7-3868-31EB-51BD49711ACA}"/>
              </a:ext>
            </a:extLst>
          </p:cNvPr>
          <p:cNvSpPr/>
          <p:nvPr/>
        </p:nvSpPr>
        <p:spPr>
          <a:xfrm rot="10800000" flipH="1">
            <a:off x="11566087" y="-934144"/>
            <a:ext cx="1237312" cy="1800252"/>
          </a:xfrm>
          <a:custGeom>
            <a:avLst/>
            <a:gdLst>
              <a:gd name="connsiteX0" fmla="*/ 618657 w 1237312"/>
              <a:gd name="connsiteY0" fmla="*/ 1800252 h 1800252"/>
              <a:gd name="connsiteX1" fmla="*/ 618656 w 1237312"/>
              <a:gd name="connsiteY1" fmla="*/ 1800250 h 1800252"/>
              <a:gd name="connsiteX2" fmla="*/ 618655 w 1237312"/>
              <a:gd name="connsiteY2" fmla="*/ 1800252 h 1800252"/>
              <a:gd name="connsiteX3" fmla="*/ 618655 w 1237312"/>
              <a:gd name="connsiteY3" fmla="*/ 1800249 h 1800252"/>
              <a:gd name="connsiteX4" fmla="*/ 521713 w 1237312"/>
              <a:gd name="connsiteY4" fmla="*/ 1608616 h 1800252"/>
              <a:gd name="connsiteX5" fmla="*/ 418019 w 1237312"/>
              <a:gd name="connsiteY5" fmla="*/ 1433935 h 1800252"/>
              <a:gd name="connsiteX6" fmla="*/ 399180 w 1237312"/>
              <a:gd name="connsiteY6" fmla="*/ 1404578 h 1800252"/>
              <a:gd name="connsiteX7" fmla="*/ 14564 w 1237312"/>
              <a:gd name="connsiteY7" fmla="*/ 911517 h 1800252"/>
              <a:gd name="connsiteX8" fmla="*/ 7130 w 1237312"/>
              <a:gd name="connsiteY8" fmla="*/ 903823 h 1800252"/>
              <a:gd name="connsiteX9" fmla="*/ 0 w 1237312"/>
              <a:gd name="connsiteY9" fmla="*/ 903808 h 1800252"/>
              <a:gd name="connsiteX10" fmla="*/ 3558 w 1237312"/>
              <a:gd name="connsiteY10" fmla="*/ 900126 h 1800252"/>
              <a:gd name="connsiteX11" fmla="*/ 0 w 1237312"/>
              <a:gd name="connsiteY11" fmla="*/ 896444 h 1800252"/>
              <a:gd name="connsiteX12" fmla="*/ 7130 w 1237312"/>
              <a:gd name="connsiteY12" fmla="*/ 896429 h 1800252"/>
              <a:gd name="connsiteX13" fmla="*/ 14564 w 1237312"/>
              <a:gd name="connsiteY13" fmla="*/ 888735 h 1800252"/>
              <a:gd name="connsiteX14" fmla="*/ 399180 w 1237312"/>
              <a:gd name="connsiteY14" fmla="*/ 395674 h 1800252"/>
              <a:gd name="connsiteX15" fmla="*/ 418019 w 1237312"/>
              <a:gd name="connsiteY15" fmla="*/ 366317 h 1800252"/>
              <a:gd name="connsiteX16" fmla="*/ 521713 w 1237312"/>
              <a:gd name="connsiteY16" fmla="*/ 191636 h 1800252"/>
              <a:gd name="connsiteX17" fmla="*/ 618655 w 1237312"/>
              <a:gd name="connsiteY17" fmla="*/ 3 h 1800252"/>
              <a:gd name="connsiteX18" fmla="*/ 618655 w 1237312"/>
              <a:gd name="connsiteY18" fmla="*/ 0 h 1800252"/>
              <a:gd name="connsiteX19" fmla="*/ 618656 w 1237312"/>
              <a:gd name="connsiteY19" fmla="*/ 2 h 1800252"/>
              <a:gd name="connsiteX20" fmla="*/ 618657 w 1237312"/>
              <a:gd name="connsiteY20" fmla="*/ 0 h 1800252"/>
              <a:gd name="connsiteX21" fmla="*/ 618657 w 1237312"/>
              <a:gd name="connsiteY21" fmla="*/ 3 h 1800252"/>
              <a:gd name="connsiteX22" fmla="*/ 715599 w 1237312"/>
              <a:gd name="connsiteY22" fmla="*/ 191636 h 1800252"/>
              <a:gd name="connsiteX23" fmla="*/ 819293 w 1237312"/>
              <a:gd name="connsiteY23" fmla="*/ 366317 h 1800252"/>
              <a:gd name="connsiteX24" fmla="*/ 838132 w 1237312"/>
              <a:gd name="connsiteY24" fmla="*/ 395674 h 1800252"/>
              <a:gd name="connsiteX25" fmla="*/ 1222748 w 1237312"/>
              <a:gd name="connsiteY25" fmla="*/ 888735 h 1800252"/>
              <a:gd name="connsiteX26" fmla="*/ 1230182 w 1237312"/>
              <a:gd name="connsiteY26" fmla="*/ 896429 h 1800252"/>
              <a:gd name="connsiteX27" fmla="*/ 1237312 w 1237312"/>
              <a:gd name="connsiteY27" fmla="*/ 896444 h 1800252"/>
              <a:gd name="connsiteX28" fmla="*/ 1233754 w 1237312"/>
              <a:gd name="connsiteY28" fmla="*/ 900126 h 1800252"/>
              <a:gd name="connsiteX29" fmla="*/ 1237312 w 1237312"/>
              <a:gd name="connsiteY29" fmla="*/ 903808 h 1800252"/>
              <a:gd name="connsiteX30" fmla="*/ 1230182 w 1237312"/>
              <a:gd name="connsiteY30" fmla="*/ 903823 h 1800252"/>
              <a:gd name="connsiteX31" fmla="*/ 1222748 w 1237312"/>
              <a:gd name="connsiteY31" fmla="*/ 911517 h 1800252"/>
              <a:gd name="connsiteX32" fmla="*/ 838132 w 1237312"/>
              <a:gd name="connsiteY32" fmla="*/ 1404578 h 1800252"/>
              <a:gd name="connsiteX33" fmla="*/ 819293 w 1237312"/>
              <a:gd name="connsiteY33" fmla="*/ 1433935 h 1800252"/>
              <a:gd name="connsiteX34" fmla="*/ 715599 w 1237312"/>
              <a:gd name="connsiteY34" fmla="*/ 1608616 h 1800252"/>
              <a:gd name="connsiteX35" fmla="*/ 618657 w 1237312"/>
              <a:gd name="connsiteY35" fmla="*/ 1800249 h 180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7312" h="1800252">
                <a:moveTo>
                  <a:pt x="618657" y="1800252"/>
                </a:moveTo>
                <a:lnTo>
                  <a:pt x="618656" y="1800250"/>
                </a:lnTo>
                <a:lnTo>
                  <a:pt x="618655" y="1800252"/>
                </a:lnTo>
                <a:lnTo>
                  <a:pt x="618655" y="1800249"/>
                </a:lnTo>
                <a:lnTo>
                  <a:pt x="521713" y="1608616"/>
                </a:lnTo>
                <a:cubicBezTo>
                  <a:pt x="487933" y="1547415"/>
                  <a:pt x="453029" y="1489040"/>
                  <a:pt x="418019" y="1433935"/>
                </a:cubicBezTo>
                <a:cubicBezTo>
                  <a:pt x="411740" y="1424045"/>
                  <a:pt x="405460" y="1414259"/>
                  <a:pt x="399180" y="1404578"/>
                </a:cubicBezTo>
                <a:cubicBezTo>
                  <a:pt x="231453" y="1146232"/>
                  <a:pt x="65689" y="965215"/>
                  <a:pt x="14564" y="911517"/>
                </a:cubicBezTo>
                <a:lnTo>
                  <a:pt x="7130" y="903823"/>
                </a:lnTo>
                <a:lnTo>
                  <a:pt x="0" y="903808"/>
                </a:lnTo>
                <a:lnTo>
                  <a:pt x="3558" y="900126"/>
                </a:lnTo>
                <a:lnTo>
                  <a:pt x="0" y="896444"/>
                </a:lnTo>
                <a:lnTo>
                  <a:pt x="7130" y="896429"/>
                </a:lnTo>
                <a:lnTo>
                  <a:pt x="14564" y="888735"/>
                </a:lnTo>
                <a:cubicBezTo>
                  <a:pt x="65689" y="835037"/>
                  <a:pt x="231453" y="654019"/>
                  <a:pt x="399180" y="395674"/>
                </a:cubicBezTo>
                <a:cubicBezTo>
                  <a:pt x="405460" y="385993"/>
                  <a:pt x="411740" y="376207"/>
                  <a:pt x="418019" y="366317"/>
                </a:cubicBezTo>
                <a:cubicBezTo>
                  <a:pt x="453029" y="311212"/>
                  <a:pt x="487933" y="252837"/>
                  <a:pt x="521713" y="191636"/>
                </a:cubicBezTo>
                <a:lnTo>
                  <a:pt x="618655" y="3"/>
                </a:lnTo>
                <a:lnTo>
                  <a:pt x="618655" y="0"/>
                </a:lnTo>
                <a:lnTo>
                  <a:pt x="618656" y="2"/>
                </a:lnTo>
                <a:lnTo>
                  <a:pt x="618657" y="0"/>
                </a:lnTo>
                <a:lnTo>
                  <a:pt x="618657" y="3"/>
                </a:lnTo>
                <a:lnTo>
                  <a:pt x="715599" y="191636"/>
                </a:lnTo>
                <a:cubicBezTo>
                  <a:pt x="749379" y="252837"/>
                  <a:pt x="784283" y="311212"/>
                  <a:pt x="819293" y="366317"/>
                </a:cubicBezTo>
                <a:cubicBezTo>
                  <a:pt x="825572" y="376207"/>
                  <a:pt x="831852" y="385993"/>
                  <a:pt x="838132" y="395674"/>
                </a:cubicBezTo>
                <a:cubicBezTo>
                  <a:pt x="1005859" y="654020"/>
                  <a:pt x="1171623" y="835037"/>
                  <a:pt x="1222748" y="888735"/>
                </a:cubicBezTo>
                <a:lnTo>
                  <a:pt x="1230182" y="896429"/>
                </a:lnTo>
                <a:lnTo>
                  <a:pt x="1237312" y="896444"/>
                </a:lnTo>
                <a:lnTo>
                  <a:pt x="1233754" y="900126"/>
                </a:lnTo>
                <a:lnTo>
                  <a:pt x="1237312" y="903808"/>
                </a:lnTo>
                <a:lnTo>
                  <a:pt x="1230182" y="903823"/>
                </a:lnTo>
                <a:lnTo>
                  <a:pt x="1222748" y="911517"/>
                </a:lnTo>
                <a:cubicBezTo>
                  <a:pt x="1171623" y="965215"/>
                  <a:pt x="1005859" y="1146232"/>
                  <a:pt x="838132" y="1404578"/>
                </a:cubicBezTo>
                <a:cubicBezTo>
                  <a:pt x="831852" y="1414259"/>
                  <a:pt x="825572" y="1424045"/>
                  <a:pt x="819293" y="1433935"/>
                </a:cubicBezTo>
                <a:cubicBezTo>
                  <a:pt x="784283" y="1489040"/>
                  <a:pt x="749379" y="1547415"/>
                  <a:pt x="715599" y="1608616"/>
                </a:cubicBezTo>
                <a:lnTo>
                  <a:pt x="618657" y="1800249"/>
                </a:lnTo>
                <a:close/>
              </a:path>
            </a:pathLst>
          </a:custGeom>
          <a:solidFill>
            <a:srgbClr val="E85AB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pic>
        <p:nvPicPr>
          <p:cNvPr id="35" name="Picture Placeholder 16">
            <a:extLst>
              <a:ext uri="{FF2B5EF4-FFF2-40B4-BE49-F238E27FC236}">
                <a16:creationId xmlns:a16="http://schemas.microsoft.com/office/drawing/2014/main" id="{6EDC8788-F3EB-88B5-E811-76D78A63C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0252">
            <a:off x="7073925" y="5758908"/>
            <a:ext cx="756825" cy="756825"/>
          </a:xfrm>
          <a:custGeom>
            <a:avLst/>
            <a:gdLst>
              <a:gd name="connsiteX0" fmla="*/ 0 w 959045"/>
              <a:gd name="connsiteY0" fmla="*/ 0 h 959045"/>
              <a:gd name="connsiteX1" fmla="*/ 959045 w 959045"/>
              <a:gd name="connsiteY1" fmla="*/ 0 h 959045"/>
              <a:gd name="connsiteX2" fmla="*/ 959045 w 959045"/>
              <a:gd name="connsiteY2" fmla="*/ 959045 h 959045"/>
              <a:gd name="connsiteX3" fmla="*/ 0 w 959045"/>
              <a:gd name="connsiteY3" fmla="*/ 959045 h 95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45" h="959045">
                <a:moveTo>
                  <a:pt x="0" y="0"/>
                </a:moveTo>
                <a:lnTo>
                  <a:pt x="959045" y="0"/>
                </a:lnTo>
                <a:lnTo>
                  <a:pt x="959045" y="959045"/>
                </a:lnTo>
                <a:lnTo>
                  <a:pt x="0" y="959045"/>
                </a:lnTo>
                <a:close/>
              </a:path>
            </a:pathLst>
          </a:custGeom>
        </p:spPr>
      </p:pic>
      <p:pic>
        <p:nvPicPr>
          <p:cNvPr id="36" name="Picture Placeholder 16">
            <a:extLst>
              <a:ext uri="{FF2B5EF4-FFF2-40B4-BE49-F238E27FC236}">
                <a16:creationId xmlns:a16="http://schemas.microsoft.com/office/drawing/2014/main" id="{5BAB3147-CB78-901C-48D6-FE29DCBDF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r="19696"/>
          <a:stretch/>
        </p:blipFill>
        <p:spPr>
          <a:xfrm rot="285968">
            <a:off x="5858176" y="5179631"/>
            <a:ext cx="867536" cy="867536"/>
          </a:xfrm>
          <a:custGeom>
            <a:avLst/>
            <a:gdLst>
              <a:gd name="connsiteX0" fmla="*/ 0 w 959045"/>
              <a:gd name="connsiteY0" fmla="*/ 0 h 959045"/>
              <a:gd name="connsiteX1" fmla="*/ 959045 w 959045"/>
              <a:gd name="connsiteY1" fmla="*/ 0 h 959045"/>
              <a:gd name="connsiteX2" fmla="*/ 959045 w 959045"/>
              <a:gd name="connsiteY2" fmla="*/ 959045 h 959045"/>
              <a:gd name="connsiteX3" fmla="*/ 0 w 959045"/>
              <a:gd name="connsiteY3" fmla="*/ 959045 h 95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45" h="959045">
                <a:moveTo>
                  <a:pt x="0" y="0"/>
                </a:moveTo>
                <a:lnTo>
                  <a:pt x="959045" y="0"/>
                </a:lnTo>
                <a:lnTo>
                  <a:pt x="959045" y="959045"/>
                </a:lnTo>
                <a:lnTo>
                  <a:pt x="0" y="959045"/>
                </a:lnTo>
                <a:close/>
              </a:path>
            </a:pathLst>
          </a:custGeom>
        </p:spPr>
      </p:pic>
      <p:pic>
        <p:nvPicPr>
          <p:cNvPr id="37" name="Picture Placeholder 16">
            <a:extLst>
              <a:ext uri="{FF2B5EF4-FFF2-40B4-BE49-F238E27FC236}">
                <a16:creationId xmlns:a16="http://schemas.microsoft.com/office/drawing/2014/main" id="{5626E122-B109-F3CF-62C1-DC7C6C1FDF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 rot="20182044">
            <a:off x="4351049" y="1131890"/>
            <a:ext cx="972754" cy="972754"/>
          </a:xfrm>
          <a:custGeom>
            <a:avLst/>
            <a:gdLst>
              <a:gd name="connsiteX0" fmla="*/ 0 w 959045"/>
              <a:gd name="connsiteY0" fmla="*/ 0 h 959045"/>
              <a:gd name="connsiteX1" fmla="*/ 959045 w 959045"/>
              <a:gd name="connsiteY1" fmla="*/ 0 h 959045"/>
              <a:gd name="connsiteX2" fmla="*/ 959045 w 959045"/>
              <a:gd name="connsiteY2" fmla="*/ 959045 h 959045"/>
              <a:gd name="connsiteX3" fmla="*/ 0 w 959045"/>
              <a:gd name="connsiteY3" fmla="*/ 959045 h 95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45" h="959045">
                <a:moveTo>
                  <a:pt x="0" y="0"/>
                </a:moveTo>
                <a:lnTo>
                  <a:pt x="959045" y="0"/>
                </a:lnTo>
                <a:lnTo>
                  <a:pt x="959045" y="959045"/>
                </a:lnTo>
                <a:lnTo>
                  <a:pt x="0" y="959045"/>
                </a:lnTo>
                <a:close/>
              </a:path>
            </a:pathLst>
          </a:custGeom>
        </p:spPr>
      </p:pic>
      <p:pic>
        <p:nvPicPr>
          <p:cNvPr id="38" name="Picture Placeholder 16">
            <a:extLst>
              <a:ext uri="{FF2B5EF4-FFF2-40B4-BE49-F238E27FC236}">
                <a16:creationId xmlns:a16="http://schemas.microsoft.com/office/drawing/2014/main" id="{F8298448-6BEE-C6E1-74EC-1AE4DF6605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r="21989"/>
          <a:stretch/>
        </p:blipFill>
        <p:spPr>
          <a:xfrm rot="895013">
            <a:off x="6721519" y="1330478"/>
            <a:ext cx="1206745" cy="1206745"/>
          </a:xfrm>
          <a:custGeom>
            <a:avLst/>
            <a:gdLst>
              <a:gd name="connsiteX0" fmla="*/ 0 w 959045"/>
              <a:gd name="connsiteY0" fmla="*/ 0 h 959045"/>
              <a:gd name="connsiteX1" fmla="*/ 959045 w 959045"/>
              <a:gd name="connsiteY1" fmla="*/ 0 h 959045"/>
              <a:gd name="connsiteX2" fmla="*/ 959045 w 959045"/>
              <a:gd name="connsiteY2" fmla="*/ 959045 h 959045"/>
              <a:gd name="connsiteX3" fmla="*/ 0 w 959045"/>
              <a:gd name="connsiteY3" fmla="*/ 959045 h 95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45" h="959045">
                <a:moveTo>
                  <a:pt x="0" y="0"/>
                </a:moveTo>
                <a:lnTo>
                  <a:pt x="959045" y="0"/>
                </a:lnTo>
                <a:lnTo>
                  <a:pt x="959045" y="959045"/>
                </a:lnTo>
                <a:lnTo>
                  <a:pt x="0" y="9590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40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10" grpId="0" animBg="1"/>
      <p:bldP spid="10" grpId="1" animBg="1"/>
      <p:bldP spid="14" grpId="0" animBg="1"/>
      <p:bldP spid="15" grpId="0" animBg="1"/>
      <p:bldP spid="15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92C3D342-4654-9D08-D06D-974EF6CB517D}"/>
              </a:ext>
            </a:extLst>
          </p:cNvPr>
          <p:cNvSpPr/>
          <p:nvPr/>
        </p:nvSpPr>
        <p:spPr>
          <a:xfrm>
            <a:off x="-800094" y="3454400"/>
            <a:ext cx="13557244" cy="3676650"/>
          </a:xfrm>
          <a:custGeom>
            <a:avLst/>
            <a:gdLst>
              <a:gd name="connsiteX0" fmla="*/ 3829056 w 13557244"/>
              <a:gd name="connsiteY0" fmla="*/ 0 h 3676650"/>
              <a:gd name="connsiteX1" fmla="*/ 4137936 w 13557244"/>
              <a:gd name="connsiteY1" fmla="*/ 94350 h 3676650"/>
              <a:gd name="connsiteX2" fmla="*/ 4153266 w 13557244"/>
              <a:gd name="connsiteY2" fmla="*/ 106999 h 3676650"/>
              <a:gd name="connsiteX3" fmla="*/ 4223617 w 13557244"/>
              <a:gd name="connsiteY3" fmla="*/ 68814 h 3676650"/>
              <a:gd name="connsiteX4" fmla="*/ 4438655 w 13557244"/>
              <a:gd name="connsiteY4" fmla="*/ 25400 h 3676650"/>
              <a:gd name="connsiteX5" fmla="*/ 4653693 w 13557244"/>
              <a:gd name="connsiteY5" fmla="*/ 68814 h 3676650"/>
              <a:gd name="connsiteX6" fmla="*/ 4725668 w 13557244"/>
              <a:gd name="connsiteY6" fmla="*/ 107880 h 3676650"/>
              <a:gd name="connsiteX7" fmla="*/ 4726674 w 13557244"/>
              <a:gd name="connsiteY7" fmla="*/ 107050 h 3676650"/>
              <a:gd name="connsiteX8" fmla="*/ 5035549 w 13557244"/>
              <a:gd name="connsiteY8" fmla="*/ 12700 h 3676650"/>
              <a:gd name="connsiteX9" fmla="*/ 5426193 w 13557244"/>
              <a:gd name="connsiteY9" fmla="*/ 174509 h 3676650"/>
              <a:gd name="connsiteX10" fmla="*/ 5435811 w 13557244"/>
              <a:gd name="connsiteY10" fmla="*/ 186162 h 3676650"/>
              <a:gd name="connsiteX11" fmla="*/ 5508413 w 13557244"/>
              <a:gd name="connsiteY11" fmla="*/ 163624 h 3676650"/>
              <a:gd name="connsiteX12" fmla="*/ 5619753 w 13557244"/>
              <a:gd name="connsiteY12" fmla="*/ 152400 h 3676650"/>
              <a:gd name="connsiteX13" fmla="*/ 6160979 w 13557244"/>
              <a:gd name="connsiteY13" fmla="*/ 593512 h 3676650"/>
              <a:gd name="connsiteX14" fmla="*/ 6163234 w 13557244"/>
              <a:gd name="connsiteY14" fmla="*/ 615882 h 3676650"/>
              <a:gd name="connsiteX15" fmla="*/ 6181614 w 13557244"/>
              <a:gd name="connsiteY15" fmla="*/ 593609 h 3676650"/>
              <a:gd name="connsiteX16" fmla="*/ 6572254 w 13557244"/>
              <a:gd name="connsiteY16" fmla="*/ 431800 h 3676650"/>
              <a:gd name="connsiteX17" fmla="*/ 7030345 w 13557244"/>
              <a:gd name="connsiteY17" fmla="*/ 675370 h 3676650"/>
              <a:gd name="connsiteX18" fmla="*/ 7056064 w 13557244"/>
              <a:gd name="connsiteY18" fmla="*/ 722755 h 3676650"/>
              <a:gd name="connsiteX19" fmla="*/ 7063464 w 13557244"/>
              <a:gd name="connsiteY19" fmla="*/ 716650 h 3676650"/>
              <a:gd name="connsiteX20" fmla="*/ 7372344 w 13557244"/>
              <a:gd name="connsiteY20" fmla="*/ 622300 h 3676650"/>
              <a:gd name="connsiteX21" fmla="*/ 7587383 w 13557244"/>
              <a:gd name="connsiteY21" fmla="*/ 665714 h 3676650"/>
              <a:gd name="connsiteX22" fmla="*/ 7639351 w 13557244"/>
              <a:gd name="connsiteY22" fmla="*/ 693921 h 3676650"/>
              <a:gd name="connsiteX23" fmla="*/ 7680203 w 13557244"/>
              <a:gd name="connsiteY23" fmla="*/ 644409 h 3676650"/>
              <a:gd name="connsiteX24" fmla="*/ 8070844 w 13557244"/>
              <a:gd name="connsiteY24" fmla="*/ 482600 h 3676650"/>
              <a:gd name="connsiteX25" fmla="*/ 8461486 w 13557244"/>
              <a:gd name="connsiteY25" fmla="*/ 644409 h 3676650"/>
              <a:gd name="connsiteX26" fmla="*/ 8466151 w 13557244"/>
              <a:gd name="connsiteY26" fmla="*/ 650063 h 3676650"/>
              <a:gd name="connsiteX27" fmla="*/ 8554306 w 13557244"/>
              <a:gd name="connsiteY27" fmla="*/ 602214 h 3676650"/>
              <a:gd name="connsiteX28" fmla="*/ 8769344 w 13557244"/>
              <a:gd name="connsiteY28" fmla="*/ 558800 h 3676650"/>
              <a:gd name="connsiteX29" fmla="*/ 8984383 w 13557244"/>
              <a:gd name="connsiteY29" fmla="*/ 602214 h 3676650"/>
              <a:gd name="connsiteX30" fmla="*/ 9075011 w 13557244"/>
              <a:gd name="connsiteY30" fmla="*/ 651406 h 3676650"/>
              <a:gd name="connsiteX31" fmla="*/ 9124044 w 13557244"/>
              <a:gd name="connsiteY31" fmla="*/ 561070 h 3676650"/>
              <a:gd name="connsiteX32" fmla="*/ 9582144 w 13557244"/>
              <a:gd name="connsiteY32" fmla="*/ 317500 h 3676650"/>
              <a:gd name="connsiteX33" fmla="*/ 10091180 w 13557244"/>
              <a:gd name="connsiteY33" fmla="*/ 654911 h 3676650"/>
              <a:gd name="connsiteX34" fmla="*/ 10106621 w 13557244"/>
              <a:gd name="connsiteY34" fmla="*/ 704655 h 3676650"/>
              <a:gd name="connsiteX35" fmla="*/ 10131206 w 13557244"/>
              <a:gd name="connsiteY35" fmla="*/ 697024 h 3676650"/>
              <a:gd name="connsiteX36" fmla="*/ 10242544 w 13557244"/>
              <a:gd name="connsiteY36" fmla="*/ 685800 h 3676650"/>
              <a:gd name="connsiteX37" fmla="*/ 10551424 w 13557244"/>
              <a:gd name="connsiteY37" fmla="*/ 780150 h 3676650"/>
              <a:gd name="connsiteX38" fmla="*/ 10566755 w 13557244"/>
              <a:gd name="connsiteY38" fmla="*/ 792799 h 3676650"/>
              <a:gd name="connsiteX39" fmla="*/ 10637105 w 13557244"/>
              <a:gd name="connsiteY39" fmla="*/ 754614 h 3676650"/>
              <a:gd name="connsiteX40" fmla="*/ 10852144 w 13557244"/>
              <a:gd name="connsiteY40" fmla="*/ 711200 h 3676650"/>
              <a:gd name="connsiteX41" fmla="*/ 10963482 w 13557244"/>
              <a:gd name="connsiteY41" fmla="*/ 722424 h 3676650"/>
              <a:gd name="connsiteX42" fmla="*/ 10987794 w 13557244"/>
              <a:gd name="connsiteY42" fmla="*/ 729970 h 3676650"/>
              <a:gd name="connsiteX43" fmla="*/ 11003644 w 13557244"/>
              <a:gd name="connsiteY43" fmla="*/ 700770 h 3676650"/>
              <a:gd name="connsiteX44" fmla="*/ 11461744 w 13557244"/>
              <a:gd name="connsiteY44" fmla="*/ 457200 h 3676650"/>
              <a:gd name="connsiteX45" fmla="*/ 11852385 w 13557244"/>
              <a:gd name="connsiteY45" fmla="*/ 619009 h 3676650"/>
              <a:gd name="connsiteX46" fmla="*/ 11879382 w 13557244"/>
              <a:gd name="connsiteY46" fmla="*/ 651729 h 3676650"/>
              <a:gd name="connsiteX47" fmla="*/ 11970605 w 13557244"/>
              <a:gd name="connsiteY47" fmla="*/ 602214 h 3676650"/>
              <a:gd name="connsiteX48" fmla="*/ 12185644 w 13557244"/>
              <a:gd name="connsiteY48" fmla="*/ 558800 h 3676650"/>
              <a:gd name="connsiteX49" fmla="*/ 12494524 w 13557244"/>
              <a:gd name="connsiteY49" fmla="*/ 653150 h 3676650"/>
              <a:gd name="connsiteX50" fmla="*/ 12570602 w 13557244"/>
              <a:gd name="connsiteY50" fmla="*/ 715920 h 3676650"/>
              <a:gd name="connsiteX51" fmla="*/ 12592906 w 13557244"/>
              <a:gd name="connsiteY51" fmla="*/ 703814 h 3676650"/>
              <a:gd name="connsiteX52" fmla="*/ 12807944 w 13557244"/>
              <a:gd name="connsiteY52" fmla="*/ 660400 h 3676650"/>
              <a:gd name="connsiteX53" fmla="*/ 13360394 w 13557244"/>
              <a:gd name="connsiteY53" fmla="*/ 1212850 h 3676650"/>
              <a:gd name="connsiteX54" fmla="*/ 13022983 w 13557244"/>
              <a:gd name="connsiteY54" fmla="*/ 1721886 h 3676650"/>
              <a:gd name="connsiteX55" fmla="*/ 13005431 w 13557244"/>
              <a:gd name="connsiteY55" fmla="*/ 1727334 h 3676650"/>
              <a:gd name="connsiteX56" fmla="*/ 13015224 w 13557244"/>
              <a:gd name="connsiteY56" fmla="*/ 1732649 h 3676650"/>
              <a:gd name="connsiteX57" fmla="*/ 13258794 w 13557244"/>
              <a:gd name="connsiteY57" fmla="*/ 2190750 h 3676650"/>
              <a:gd name="connsiteX58" fmla="*/ 13247570 w 13557244"/>
              <a:gd name="connsiteY58" fmla="*/ 2302088 h 3676650"/>
              <a:gd name="connsiteX59" fmla="*/ 13222816 w 13557244"/>
              <a:gd name="connsiteY59" fmla="*/ 2381833 h 3676650"/>
              <a:gd name="connsiteX60" fmla="*/ 13313674 w 13557244"/>
              <a:gd name="connsiteY60" fmla="*/ 2431149 h 3676650"/>
              <a:gd name="connsiteX61" fmla="*/ 13557244 w 13557244"/>
              <a:gd name="connsiteY61" fmla="*/ 2889250 h 3676650"/>
              <a:gd name="connsiteX62" fmla="*/ 13004794 w 13557244"/>
              <a:gd name="connsiteY62" fmla="*/ 3441700 h 3676650"/>
              <a:gd name="connsiteX63" fmla="*/ 12614153 w 13557244"/>
              <a:gd name="connsiteY63" fmla="*/ 3279892 h 3676650"/>
              <a:gd name="connsiteX64" fmla="*/ 12575359 w 13557244"/>
              <a:gd name="connsiteY64" fmla="*/ 3232873 h 3676650"/>
              <a:gd name="connsiteX65" fmla="*/ 12513574 w 13557244"/>
              <a:gd name="connsiteY65" fmla="*/ 3283851 h 3676650"/>
              <a:gd name="connsiteX66" fmla="*/ 12204694 w 13557244"/>
              <a:gd name="connsiteY66" fmla="*/ 3378200 h 3676650"/>
              <a:gd name="connsiteX67" fmla="*/ 12040412 w 13557244"/>
              <a:gd name="connsiteY67" fmla="*/ 3353363 h 3676650"/>
              <a:gd name="connsiteX68" fmla="*/ 11967065 w 13557244"/>
              <a:gd name="connsiteY68" fmla="*/ 3324464 h 3676650"/>
              <a:gd name="connsiteX69" fmla="*/ 11909535 w 13557244"/>
              <a:gd name="connsiteY69" fmla="*/ 3394191 h 3676650"/>
              <a:gd name="connsiteX70" fmla="*/ 11518894 w 13557244"/>
              <a:gd name="connsiteY70" fmla="*/ 3556000 h 3676650"/>
              <a:gd name="connsiteX71" fmla="*/ 11407556 w 13557244"/>
              <a:gd name="connsiteY71" fmla="*/ 3544776 h 3676650"/>
              <a:gd name="connsiteX72" fmla="*/ 11358362 w 13557244"/>
              <a:gd name="connsiteY72" fmla="*/ 3529506 h 3676650"/>
              <a:gd name="connsiteX73" fmla="*/ 11294374 w 13557244"/>
              <a:gd name="connsiteY73" fmla="*/ 3582301 h 3676650"/>
              <a:gd name="connsiteX74" fmla="*/ 10985494 w 13557244"/>
              <a:gd name="connsiteY74" fmla="*/ 3676650 h 3676650"/>
              <a:gd name="connsiteX75" fmla="*/ 10676614 w 13557244"/>
              <a:gd name="connsiteY75" fmla="*/ 3582301 h 3676650"/>
              <a:gd name="connsiteX76" fmla="*/ 10636244 w 13557244"/>
              <a:gd name="connsiteY76" fmla="*/ 3548992 h 3676650"/>
              <a:gd name="connsiteX77" fmla="*/ 10595874 w 13557244"/>
              <a:gd name="connsiteY77" fmla="*/ 3582301 h 3676650"/>
              <a:gd name="connsiteX78" fmla="*/ 10286994 w 13557244"/>
              <a:gd name="connsiteY78" fmla="*/ 3676650 h 3676650"/>
              <a:gd name="connsiteX79" fmla="*/ 9978114 w 13557244"/>
              <a:gd name="connsiteY79" fmla="*/ 3582301 h 3676650"/>
              <a:gd name="connsiteX80" fmla="*/ 9956794 w 13557244"/>
              <a:gd name="connsiteY80" fmla="*/ 3564710 h 3676650"/>
              <a:gd name="connsiteX81" fmla="*/ 9935474 w 13557244"/>
              <a:gd name="connsiteY81" fmla="*/ 3582301 h 3676650"/>
              <a:gd name="connsiteX82" fmla="*/ 9626594 w 13557244"/>
              <a:gd name="connsiteY82" fmla="*/ 3676650 h 3676650"/>
              <a:gd name="connsiteX83" fmla="*/ 9235953 w 13557244"/>
              <a:gd name="connsiteY83" fmla="*/ 3514841 h 3676650"/>
              <a:gd name="connsiteX84" fmla="*/ 9177317 w 13557244"/>
              <a:gd name="connsiteY84" fmla="*/ 3443774 h 3676650"/>
              <a:gd name="connsiteX85" fmla="*/ 9155833 w 13557244"/>
              <a:gd name="connsiteY85" fmla="*/ 3455436 h 3676650"/>
              <a:gd name="connsiteX86" fmla="*/ 8940794 w 13557244"/>
              <a:gd name="connsiteY86" fmla="*/ 3498850 h 3676650"/>
              <a:gd name="connsiteX87" fmla="*/ 8589384 w 13557244"/>
              <a:gd name="connsiteY87" fmla="*/ 3372698 h 3676650"/>
              <a:gd name="connsiteX88" fmla="*/ 8558851 w 13557244"/>
              <a:gd name="connsiteY88" fmla="*/ 3342885 h 3676650"/>
              <a:gd name="connsiteX89" fmla="*/ 8509894 w 13557244"/>
              <a:gd name="connsiteY89" fmla="*/ 3433080 h 3676650"/>
              <a:gd name="connsiteX90" fmla="*/ 8051794 w 13557244"/>
              <a:gd name="connsiteY90" fmla="*/ 3676650 h 3676650"/>
              <a:gd name="connsiteX91" fmla="*/ 7593694 w 13557244"/>
              <a:gd name="connsiteY91" fmla="*/ 3433080 h 3676650"/>
              <a:gd name="connsiteX92" fmla="*/ 7562844 w 13557244"/>
              <a:gd name="connsiteY92" fmla="*/ 3376244 h 3676650"/>
              <a:gd name="connsiteX93" fmla="*/ 7531994 w 13557244"/>
              <a:gd name="connsiteY93" fmla="*/ 3433080 h 3676650"/>
              <a:gd name="connsiteX94" fmla="*/ 7073894 w 13557244"/>
              <a:gd name="connsiteY94" fmla="*/ 3676650 h 3676650"/>
              <a:gd name="connsiteX95" fmla="*/ 6532668 w 13557244"/>
              <a:gd name="connsiteY95" fmla="*/ 3235538 h 3676650"/>
              <a:gd name="connsiteX96" fmla="*/ 6528183 w 13557244"/>
              <a:gd name="connsiteY96" fmla="*/ 3191049 h 3676650"/>
              <a:gd name="connsiteX97" fmla="*/ 6474728 w 13557244"/>
              <a:gd name="connsiteY97" fmla="*/ 3233051 h 3676650"/>
              <a:gd name="connsiteX98" fmla="*/ 6165849 w 13557244"/>
              <a:gd name="connsiteY98" fmla="*/ 3327400 h 3676650"/>
              <a:gd name="connsiteX99" fmla="*/ 5775206 w 13557244"/>
              <a:gd name="connsiteY99" fmla="*/ 3165592 h 3676650"/>
              <a:gd name="connsiteX100" fmla="*/ 5748209 w 13557244"/>
              <a:gd name="connsiteY100" fmla="*/ 3132872 h 3676650"/>
              <a:gd name="connsiteX101" fmla="*/ 5656986 w 13557244"/>
              <a:gd name="connsiteY101" fmla="*/ 3182386 h 3676650"/>
              <a:gd name="connsiteX102" fmla="*/ 5441947 w 13557244"/>
              <a:gd name="connsiteY102" fmla="*/ 3225800 h 3676650"/>
              <a:gd name="connsiteX103" fmla="*/ 5330610 w 13557244"/>
              <a:gd name="connsiteY103" fmla="*/ 3214576 h 3676650"/>
              <a:gd name="connsiteX104" fmla="*/ 5306299 w 13557244"/>
              <a:gd name="connsiteY104" fmla="*/ 3207030 h 3676650"/>
              <a:gd name="connsiteX105" fmla="*/ 5290448 w 13557244"/>
              <a:gd name="connsiteY105" fmla="*/ 3236230 h 3676650"/>
              <a:gd name="connsiteX106" fmla="*/ 4832349 w 13557244"/>
              <a:gd name="connsiteY106" fmla="*/ 3479800 h 3676650"/>
              <a:gd name="connsiteX107" fmla="*/ 4523469 w 13557244"/>
              <a:gd name="connsiteY107" fmla="*/ 3385451 h 3676650"/>
              <a:gd name="connsiteX108" fmla="*/ 4508138 w 13557244"/>
              <a:gd name="connsiteY108" fmla="*/ 3372801 h 3676650"/>
              <a:gd name="connsiteX109" fmla="*/ 4437788 w 13557244"/>
              <a:gd name="connsiteY109" fmla="*/ 3410986 h 3676650"/>
              <a:gd name="connsiteX110" fmla="*/ 4222749 w 13557244"/>
              <a:gd name="connsiteY110" fmla="*/ 3454400 h 3676650"/>
              <a:gd name="connsiteX111" fmla="*/ 4007711 w 13557244"/>
              <a:gd name="connsiteY111" fmla="*/ 3410986 h 3676650"/>
              <a:gd name="connsiteX112" fmla="*/ 3943435 w 13557244"/>
              <a:gd name="connsiteY112" fmla="*/ 3376098 h 3676650"/>
              <a:gd name="connsiteX113" fmla="*/ 3912506 w 13557244"/>
              <a:gd name="connsiteY113" fmla="*/ 3433080 h 3676650"/>
              <a:gd name="connsiteX114" fmla="*/ 3454405 w 13557244"/>
              <a:gd name="connsiteY114" fmla="*/ 3676650 h 3676650"/>
              <a:gd name="connsiteX115" fmla="*/ 2945370 w 13557244"/>
              <a:gd name="connsiteY115" fmla="*/ 3339239 h 3676650"/>
              <a:gd name="connsiteX116" fmla="*/ 2931415 w 13557244"/>
              <a:gd name="connsiteY116" fmla="*/ 3294284 h 3676650"/>
              <a:gd name="connsiteX117" fmla="*/ 2860886 w 13557244"/>
              <a:gd name="connsiteY117" fmla="*/ 3316176 h 3676650"/>
              <a:gd name="connsiteX118" fmla="*/ 2749548 w 13557244"/>
              <a:gd name="connsiteY118" fmla="*/ 3327400 h 3676650"/>
              <a:gd name="connsiteX119" fmla="*/ 2358907 w 13557244"/>
              <a:gd name="connsiteY119" fmla="*/ 3165592 h 3676650"/>
              <a:gd name="connsiteX120" fmla="*/ 2354242 w 13557244"/>
              <a:gd name="connsiteY120" fmla="*/ 3159937 h 3676650"/>
              <a:gd name="connsiteX121" fmla="*/ 2266087 w 13557244"/>
              <a:gd name="connsiteY121" fmla="*/ 3207786 h 3676650"/>
              <a:gd name="connsiteX122" fmla="*/ 2051049 w 13557244"/>
              <a:gd name="connsiteY122" fmla="*/ 3251200 h 3676650"/>
              <a:gd name="connsiteX123" fmla="*/ 1836010 w 13557244"/>
              <a:gd name="connsiteY123" fmla="*/ 3207786 h 3676650"/>
              <a:gd name="connsiteX124" fmla="*/ 1784042 w 13557244"/>
              <a:gd name="connsiteY124" fmla="*/ 3179579 h 3676650"/>
              <a:gd name="connsiteX125" fmla="*/ 1743190 w 13557244"/>
              <a:gd name="connsiteY125" fmla="*/ 3229091 h 3676650"/>
              <a:gd name="connsiteX126" fmla="*/ 1352549 w 13557244"/>
              <a:gd name="connsiteY126" fmla="*/ 3390900 h 3676650"/>
              <a:gd name="connsiteX127" fmla="*/ 894449 w 13557244"/>
              <a:gd name="connsiteY127" fmla="*/ 3147330 h 3676650"/>
              <a:gd name="connsiteX128" fmla="*/ 868729 w 13557244"/>
              <a:gd name="connsiteY128" fmla="*/ 3099945 h 3676650"/>
              <a:gd name="connsiteX129" fmla="*/ 861330 w 13557244"/>
              <a:gd name="connsiteY129" fmla="*/ 3106051 h 3676650"/>
              <a:gd name="connsiteX130" fmla="*/ 552450 w 13557244"/>
              <a:gd name="connsiteY130" fmla="*/ 3200400 h 3676650"/>
              <a:gd name="connsiteX131" fmla="*/ 0 w 13557244"/>
              <a:gd name="connsiteY131" fmla="*/ 2647950 h 3676650"/>
              <a:gd name="connsiteX132" fmla="*/ 161808 w 13557244"/>
              <a:gd name="connsiteY132" fmla="*/ 2257308 h 3676650"/>
              <a:gd name="connsiteX133" fmla="*/ 227087 w 13557244"/>
              <a:gd name="connsiteY133" fmla="*/ 2203449 h 3676650"/>
              <a:gd name="connsiteX134" fmla="*/ 161810 w 13557244"/>
              <a:gd name="connsiteY134" fmla="*/ 2149591 h 3676650"/>
              <a:gd name="connsiteX135" fmla="*/ 2 w 13557244"/>
              <a:gd name="connsiteY135" fmla="*/ 1758950 h 3676650"/>
              <a:gd name="connsiteX136" fmla="*/ 552452 w 13557244"/>
              <a:gd name="connsiteY136" fmla="*/ 1206500 h 3676650"/>
              <a:gd name="connsiteX137" fmla="*/ 595806 w 13557244"/>
              <a:gd name="connsiteY137" fmla="*/ 1210870 h 3676650"/>
              <a:gd name="connsiteX138" fmla="*/ 589520 w 13557244"/>
              <a:gd name="connsiteY138" fmla="*/ 1199288 h 3676650"/>
              <a:gd name="connsiteX139" fmla="*/ 546106 w 13557244"/>
              <a:gd name="connsiteY139" fmla="*/ 984250 h 3676650"/>
              <a:gd name="connsiteX140" fmla="*/ 1098555 w 13557244"/>
              <a:gd name="connsiteY140" fmla="*/ 431800 h 3676650"/>
              <a:gd name="connsiteX141" fmla="*/ 1556655 w 13557244"/>
              <a:gd name="connsiteY141" fmla="*/ 675370 h 3676650"/>
              <a:gd name="connsiteX142" fmla="*/ 1582375 w 13557244"/>
              <a:gd name="connsiteY142" fmla="*/ 722755 h 3676650"/>
              <a:gd name="connsiteX143" fmla="*/ 1589775 w 13557244"/>
              <a:gd name="connsiteY143" fmla="*/ 716650 h 3676650"/>
              <a:gd name="connsiteX144" fmla="*/ 1898654 w 13557244"/>
              <a:gd name="connsiteY144" fmla="*/ 622300 h 3676650"/>
              <a:gd name="connsiteX145" fmla="*/ 2113693 w 13557244"/>
              <a:gd name="connsiteY145" fmla="*/ 665714 h 3676650"/>
              <a:gd name="connsiteX146" fmla="*/ 2165661 w 13557244"/>
              <a:gd name="connsiteY146" fmla="*/ 693921 h 3676650"/>
              <a:gd name="connsiteX147" fmla="*/ 2206513 w 13557244"/>
              <a:gd name="connsiteY147" fmla="*/ 644409 h 3676650"/>
              <a:gd name="connsiteX148" fmla="*/ 2597154 w 13557244"/>
              <a:gd name="connsiteY148" fmla="*/ 482600 h 3676650"/>
              <a:gd name="connsiteX149" fmla="*/ 2987797 w 13557244"/>
              <a:gd name="connsiteY149" fmla="*/ 644409 h 3676650"/>
              <a:gd name="connsiteX150" fmla="*/ 2992463 w 13557244"/>
              <a:gd name="connsiteY150" fmla="*/ 650063 h 3676650"/>
              <a:gd name="connsiteX151" fmla="*/ 3080617 w 13557244"/>
              <a:gd name="connsiteY151" fmla="*/ 602214 h 3676650"/>
              <a:gd name="connsiteX152" fmla="*/ 3184316 w 13557244"/>
              <a:gd name="connsiteY152" fmla="*/ 570024 h 3676650"/>
              <a:gd name="connsiteX153" fmla="*/ 3277431 w 13557244"/>
              <a:gd name="connsiteY153" fmla="*/ 560637 h 3676650"/>
              <a:gd name="connsiteX154" fmla="*/ 3276606 w 13557244"/>
              <a:gd name="connsiteY154" fmla="*/ 552450 h 3676650"/>
              <a:gd name="connsiteX155" fmla="*/ 3829056 w 13557244"/>
              <a:gd name="connsiteY155" fmla="*/ 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3557244" h="3676650">
                <a:moveTo>
                  <a:pt x="3829056" y="0"/>
                </a:moveTo>
                <a:cubicBezTo>
                  <a:pt x="3943472" y="0"/>
                  <a:pt x="4049765" y="34782"/>
                  <a:pt x="4137936" y="94350"/>
                </a:cubicBezTo>
                <a:lnTo>
                  <a:pt x="4153266" y="106999"/>
                </a:lnTo>
                <a:lnTo>
                  <a:pt x="4223617" y="68814"/>
                </a:lnTo>
                <a:cubicBezTo>
                  <a:pt x="4289712" y="40859"/>
                  <a:pt x="4362378" y="25400"/>
                  <a:pt x="4438655" y="25400"/>
                </a:cubicBezTo>
                <a:cubicBezTo>
                  <a:pt x="4514933" y="25400"/>
                  <a:pt x="4587599" y="40859"/>
                  <a:pt x="4653693" y="68814"/>
                </a:cubicBezTo>
                <a:lnTo>
                  <a:pt x="4725668" y="107880"/>
                </a:lnTo>
                <a:lnTo>
                  <a:pt x="4726674" y="107050"/>
                </a:lnTo>
                <a:cubicBezTo>
                  <a:pt x="4814847" y="47482"/>
                  <a:pt x="4921137" y="12700"/>
                  <a:pt x="5035549" y="12700"/>
                </a:cubicBezTo>
                <a:cubicBezTo>
                  <a:pt x="5188108" y="12700"/>
                  <a:pt x="5326218" y="74535"/>
                  <a:pt x="5426193" y="174509"/>
                </a:cubicBezTo>
                <a:lnTo>
                  <a:pt x="5435811" y="186162"/>
                </a:lnTo>
                <a:lnTo>
                  <a:pt x="5508413" y="163624"/>
                </a:lnTo>
                <a:cubicBezTo>
                  <a:pt x="5544376" y="156265"/>
                  <a:pt x="5581614" y="152400"/>
                  <a:pt x="5619753" y="152400"/>
                </a:cubicBezTo>
                <a:cubicBezTo>
                  <a:pt x="5886725" y="152400"/>
                  <a:pt x="6109467" y="341770"/>
                  <a:pt x="6160979" y="593512"/>
                </a:cubicBezTo>
                <a:lnTo>
                  <a:pt x="6163234" y="615882"/>
                </a:lnTo>
                <a:lnTo>
                  <a:pt x="6181614" y="593609"/>
                </a:lnTo>
                <a:cubicBezTo>
                  <a:pt x="6281584" y="493635"/>
                  <a:pt x="6419697" y="431800"/>
                  <a:pt x="6572254" y="431800"/>
                </a:cubicBezTo>
                <a:cubicBezTo>
                  <a:pt x="6762939" y="431800"/>
                  <a:pt x="6931067" y="528417"/>
                  <a:pt x="7030345" y="675370"/>
                </a:cubicBezTo>
                <a:lnTo>
                  <a:pt x="7056064" y="722755"/>
                </a:lnTo>
                <a:lnTo>
                  <a:pt x="7063464" y="716650"/>
                </a:lnTo>
                <a:cubicBezTo>
                  <a:pt x="7151636" y="657082"/>
                  <a:pt x="7257928" y="622300"/>
                  <a:pt x="7372344" y="622300"/>
                </a:cubicBezTo>
                <a:cubicBezTo>
                  <a:pt x="7448622" y="622300"/>
                  <a:pt x="7521289" y="637759"/>
                  <a:pt x="7587383" y="665714"/>
                </a:cubicBezTo>
                <a:lnTo>
                  <a:pt x="7639351" y="693921"/>
                </a:lnTo>
                <a:lnTo>
                  <a:pt x="7680203" y="644409"/>
                </a:lnTo>
                <a:cubicBezTo>
                  <a:pt x="7780177" y="544435"/>
                  <a:pt x="7918289" y="482600"/>
                  <a:pt x="8070844" y="482600"/>
                </a:cubicBezTo>
                <a:cubicBezTo>
                  <a:pt x="8223399" y="482600"/>
                  <a:pt x="8361512" y="544435"/>
                  <a:pt x="8461486" y="644409"/>
                </a:cubicBezTo>
                <a:lnTo>
                  <a:pt x="8466151" y="650063"/>
                </a:lnTo>
                <a:lnTo>
                  <a:pt x="8554306" y="602214"/>
                </a:lnTo>
                <a:cubicBezTo>
                  <a:pt x="8620400" y="574259"/>
                  <a:pt x="8693067" y="558800"/>
                  <a:pt x="8769344" y="558800"/>
                </a:cubicBezTo>
                <a:cubicBezTo>
                  <a:pt x="8845622" y="558800"/>
                  <a:pt x="8918289" y="574259"/>
                  <a:pt x="8984383" y="602214"/>
                </a:cubicBezTo>
                <a:lnTo>
                  <a:pt x="9075011" y="651406"/>
                </a:lnTo>
                <a:lnTo>
                  <a:pt x="9124044" y="561070"/>
                </a:lnTo>
                <a:cubicBezTo>
                  <a:pt x="9223323" y="414117"/>
                  <a:pt x="9391450" y="317500"/>
                  <a:pt x="9582144" y="317500"/>
                </a:cubicBezTo>
                <a:cubicBezTo>
                  <a:pt x="9810977" y="317500"/>
                  <a:pt x="10007313" y="456629"/>
                  <a:pt x="10091180" y="654911"/>
                </a:cubicBezTo>
                <a:lnTo>
                  <a:pt x="10106621" y="704655"/>
                </a:lnTo>
                <a:lnTo>
                  <a:pt x="10131206" y="697024"/>
                </a:lnTo>
                <a:cubicBezTo>
                  <a:pt x="10167169" y="689665"/>
                  <a:pt x="10204405" y="685800"/>
                  <a:pt x="10242544" y="685800"/>
                </a:cubicBezTo>
                <a:cubicBezTo>
                  <a:pt x="10356960" y="685800"/>
                  <a:pt x="10463253" y="720582"/>
                  <a:pt x="10551424" y="780150"/>
                </a:cubicBezTo>
                <a:lnTo>
                  <a:pt x="10566755" y="792799"/>
                </a:lnTo>
                <a:lnTo>
                  <a:pt x="10637105" y="754614"/>
                </a:lnTo>
                <a:cubicBezTo>
                  <a:pt x="10703200" y="726659"/>
                  <a:pt x="10775867" y="711200"/>
                  <a:pt x="10852144" y="711200"/>
                </a:cubicBezTo>
                <a:cubicBezTo>
                  <a:pt x="10890283" y="711200"/>
                  <a:pt x="10927519" y="715065"/>
                  <a:pt x="10963482" y="722424"/>
                </a:cubicBezTo>
                <a:lnTo>
                  <a:pt x="10987794" y="729970"/>
                </a:lnTo>
                <a:lnTo>
                  <a:pt x="11003644" y="700770"/>
                </a:lnTo>
                <a:cubicBezTo>
                  <a:pt x="11102923" y="553817"/>
                  <a:pt x="11271050" y="457200"/>
                  <a:pt x="11461744" y="457200"/>
                </a:cubicBezTo>
                <a:cubicBezTo>
                  <a:pt x="11614299" y="457200"/>
                  <a:pt x="11752412" y="519035"/>
                  <a:pt x="11852385" y="619009"/>
                </a:cubicBezTo>
                <a:lnTo>
                  <a:pt x="11879382" y="651729"/>
                </a:lnTo>
                <a:lnTo>
                  <a:pt x="11970605" y="602214"/>
                </a:lnTo>
                <a:cubicBezTo>
                  <a:pt x="12036700" y="574259"/>
                  <a:pt x="12109366" y="558800"/>
                  <a:pt x="12185644" y="558800"/>
                </a:cubicBezTo>
                <a:cubicBezTo>
                  <a:pt x="12300060" y="558800"/>
                  <a:pt x="12406353" y="593582"/>
                  <a:pt x="12494524" y="653150"/>
                </a:cubicBezTo>
                <a:lnTo>
                  <a:pt x="12570602" y="715920"/>
                </a:lnTo>
                <a:lnTo>
                  <a:pt x="12592906" y="703814"/>
                </a:lnTo>
                <a:cubicBezTo>
                  <a:pt x="12659000" y="675859"/>
                  <a:pt x="12731667" y="660400"/>
                  <a:pt x="12807944" y="660400"/>
                </a:cubicBezTo>
                <a:cubicBezTo>
                  <a:pt x="13113054" y="660400"/>
                  <a:pt x="13360394" y="907740"/>
                  <a:pt x="13360394" y="1212850"/>
                </a:cubicBezTo>
                <a:cubicBezTo>
                  <a:pt x="13360394" y="1441682"/>
                  <a:pt x="13221265" y="1638019"/>
                  <a:pt x="13022983" y="1721886"/>
                </a:cubicBezTo>
                <a:lnTo>
                  <a:pt x="13005431" y="1727334"/>
                </a:lnTo>
                <a:lnTo>
                  <a:pt x="13015224" y="1732649"/>
                </a:lnTo>
                <a:cubicBezTo>
                  <a:pt x="13162177" y="1831929"/>
                  <a:pt x="13258794" y="2000056"/>
                  <a:pt x="13258794" y="2190750"/>
                </a:cubicBezTo>
                <a:cubicBezTo>
                  <a:pt x="13258794" y="2228889"/>
                  <a:pt x="13254929" y="2266125"/>
                  <a:pt x="13247570" y="2302088"/>
                </a:cubicBezTo>
                <a:lnTo>
                  <a:pt x="13222816" y="2381833"/>
                </a:lnTo>
                <a:lnTo>
                  <a:pt x="13313674" y="2431149"/>
                </a:lnTo>
                <a:cubicBezTo>
                  <a:pt x="13460627" y="2530429"/>
                  <a:pt x="13557244" y="2698557"/>
                  <a:pt x="13557244" y="2889250"/>
                </a:cubicBezTo>
                <a:cubicBezTo>
                  <a:pt x="13557244" y="3194360"/>
                  <a:pt x="13309904" y="3441700"/>
                  <a:pt x="13004794" y="3441700"/>
                </a:cubicBezTo>
                <a:cubicBezTo>
                  <a:pt x="12852239" y="3441700"/>
                  <a:pt x="12714126" y="3379865"/>
                  <a:pt x="12614153" y="3279892"/>
                </a:cubicBezTo>
                <a:lnTo>
                  <a:pt x="12575359" y="3232873"/>
                </a:lnTo>
                <a:lnTo>
                  <a:pt x="12513574" y="3283851"/>
                </a:lnTo>
                <a:cubicBezTo>
                  <a:pt x="12425403" y="3343418"/>
                  <a:pt x="12319110" y="3378200"/>
                  <a:pt x="12204694" y="3378200"/>
                </a:cubicBezTo>
                <a:cubicBezTo>
                  <a:pt x="12147486" y="3378200"/>
                  <a:pt x="12092309" y="3369505"/>
                  <a:pt x="12040412" y="3353363"/>
                </a:cubicBezTo>
                <a:lnTo>
                  <a:pt x="11967065" y="3324464"/>
                </a:lnTo>
                <a:lnTo>
                  <a:pt x="11909535" y="3394191"/>
                </a:lnTo>
                <a:cubicBezTo>
                  <a:pt x="11809561" y="3494165"/>
                  <a:pt x="11671449" y="3556000"/>
                  <a:pt x="11518894" y="3556000"/>
                </a:cubicBezTo>
                <a:cubicBezTo>
                  <a:pt x="11480755" y="3556000"/>
                  <a:pt x="11443519" y="3552136"/>
                  <a:pt x="11407556" y="3544776"/>
                </a:cubicBezTo>
                <a:lnTo>
                  <a:pt x="11358362" y="3529506"/>
                </a:lnTo>
                <a:lnTo>
                  <a:pt x="11294374" y="3582301"/>
                </a:lnTo>
                <a:cubicBezTo>
                  <a:pt x="11206203" y="3641868"/>
                  <a:pt x="11099910" y="3676650"/>
                  <a:pt x="10985494" y="3676650"/>
                </a:cubicBezTo>
                <a:cubicBezTo>
                  <a:pt x="10871078" y="3676650"/>
                  <a:pt x="10764785" y="3641868"/>
                  <a:pt x="10676614" y="3582301"/>
                </a:cubicBezTo>
                <a:lnTo>
                  <a:pt x="10636244" y="3548992"/>
                </a:lnTo>
                <a:lnTo>
                  <a:pt x="10595874" y="3582301"/>
                </a:lnTo>
                <a:cubicBezTo>
                  <a:pt x="10507703" y="3641868"/>
                  <a:pt x="10401410" y="3676650"/>
                  <a:pt x="10286994" y="3676650"/>
                </a:cubicBezTo>
                <a:cubicBezTo>
                  <a:pt x="10172578" y="3676650"/>
                  <a:pt x="10066285" y="3641868"/>
                  <a:pt x="9978114" y="3582301"/>
                </a:cubicBezTo>
                <a:lnTo>
                  <a:pt x="9956794" y="3564710"/>
                </a:lnTo>
                <a:lnTo>
                  <a:pt x="9935474" y="3582301"/>
                </a:lnTo>
                <a:cubicBezTo>
                  <a:pt x="9847303" y="3641868"/>
                  <a:pt x="9741010" y="3676650"/>
                  <a:pt x="9626594" y="3676650"/>
                </a:cubicBezTo>
                <a:cubicBezTo>
                  <a:pt x="9474039" y="3676650"/>
                  <a:pt x="9335927" y="3614815"/>
                  <a:pt x="9235953" y="3514841"/>
                </a:cubicBezTo>
                <a:lnTo>
                  <a:pt x="9177317" y="3443774"/>
                </a:lnTo>
                <a:lnTo>
                  <a:pt x="9155833" y="3455436"/>
                </a:lnTo>
                <a:cubicBezTo>
                  <a:pt x="9089739" y="3483391"/>
                  <a:pt x="9017072" y="3498850"/>
                  <a:pt x="8940794" y="3498850"/>
                </a:cubicBezTo>
                <a:cubicBezTo>
                  <a:pt x="8807308" y="3498850"/>
                  <a:pt x="8684880" y="3451508"/>
                  <a:pt x="8589384" y="3372698"/>
                </a:cubicBezTo>
                <a:lnTo>
                  <a:pt x="8558851" y="3342885"/>
                </a:lnTo>
                <a:lnTo>
                  <a:pt x="8509894" y="3433080"/>
                </a:lnTo>
                <a:cubicBezTo>
                  <a:pt x="8410615" y="3580033"/>
                  <a:pt x="8242488" y="3676650"/>
                  <a:pt x="8051794" y="3676650"/>
                </a:cubicBezTo>
                <a:cubicBezTo>
                  <a:pt x="7861101" y="3676650"/>
                  <a:pt x="7692973" y="3580033"/>
                  <a:pt x="7593694" y="3433080"/>
                </a:cubicBezTo>
                <a:lnTo>
                  <a:pt x="7562844" y="3376244"/>
                </a:lnTo>
                <a:lnTo>
                  <a:pt x="7531994" y="3433080"/>
                </a:lnTo>
                <a:cubicBezTo>
                  <a:pt x="7432715" y="3580033"/>
                  <a:pt x="7264588" y="3676650"/>
                  <a:pt x="7073894" y="3676650"/>
                </a:cubicBezTo>
                <a:cubicBezTo>
                  <a:pt x="6806923" y="3676650"/>
                  <a:pt x="6584182" y="3487281"/>
                  <a:pt x="6532668" y="3235538"/>
                </a:cubicBezTo>
                <a:lnTo>
                  <a:pt x="6528183" y="3191049"/>
                </a:lnTo>
                <a:lnTo>
                  <a:pt x="6474728" y="3233051"/>
                </a:lnTo>
                <a:cubicBezTo>
                  <a:pt x="6386557" y="3292618"/>
                  <a:pt x="6280265" y="3327400"/>
                  <a:pt x="6165849" y="3327400"/>
                </a:cubicBezTo>
                <a:cubicBezTo>
                  <a:pt x="6013293" y="3327400"/>
                  <a:pt x="5875180" y="3265565"/>
                  <a:pt x="5775206" y="3165592"/>
                </a:cubicBezTo>
                <a:lnTo>
                  <a:pt x="5748209" y="3132872"/>
                </a:lnTo>
                <a:lnTo>
                  <a:pt x="5656986" y="3182386"/>
                </a:lnTo>
                <a:cubicBezTo>
                  <a:pt x="5590892" y="3210341"/>
                  <a:pt x="5518225" y="3225800"/>
                  <a:pt x="5441947" y="3225800"/>
                </a:cubicBezTo>
                <a:cubicBezTo>
                  <a:pt x="5403808" y="3225800"/>
                  <a:pt x="5366573" y="3221936"/>
                  <a:pt x="5330610" y="3214576"/>
                </a:cubicBezTo>
                <a:lnTo>
                  <a:pt x="5306299" y="3207030"/>
                </a:lnTo>
                <a:lnTo>
                  <a:pt x="5290448" y="3236230"/>
                </a:lnTo>
                <a:cubicBezTo>
                  <a:pt x="5191170" y="3383183"/>
                  <a:pt x="5023040" y="3479800"/>
                  <a:pt x="4832349" y="3479800"/>
                </a:cubicBezTo>
                <a:cubicBezTo>
                  <a:pt x="4717933" y="3479800"/>
                  <a:pt x="4611641" y="3445018"/>
                  <a:pt x="4523469" y="3385451"/>
                </a:cubicBezTo>
                <a:lnTo>
                  <a:pt x="4508138" y="3372801"/>
                </a:lnTo>
                <a:lnTo>
                  <a:pt x="4437788" y="3410986"/>
                </a:lnTo>
                <a:cubicBezTo>
                  <a:pt x="4371694" y="3438942"/>
                  <a:pt x="4299027" y="3454400"/>
                  <a:pt x="4222749" y="3454400"/>
                </a:cubicBezTo>
                <a:cubicBezTo>
                  <a:pt x="4146472" y="3454400"/>
                  <a:pt x="4073805" y="3438942"/>
                  <a:pt x="4007711" y="3410986"/>
                </a:cubicBezTo>
                <a:lnTo>
                  <a:pt x="3943435" y="3376098"/>
                </a:lnTo>
                <a:lnTo>
                  <a:pt x="3912506" y="3433080"/>
                </a:lnTo>
                <a:cubicBezTo>
                  <a:pt x="3813227" y="3580033"/>
                  <a:pt x="3645099" y="3676650"/>
                  <a:pt x="3454405" y="3676650"/>
                </a:cubicBezTo>
                <a:cubicBezTo>
                  <a:pt x="3225572" y="3676650"/>
                  <a:pt x="3029236" y="3537521"/>
                  <a:pt x="2945370" y="3339239"/>
                </a:cubicBezTo>
                <a:lnTo>
                  <a:pt x="2931415" y="3294284"/>
                </a:lnTo>
                <a:lnTo>
                  <a:pt x="2860886" y="3316176"/>
                </a:lnTo>
                <a:cubicBezTo>
                  <a:pt x="2824923" y="3323536"/>
                  <a:pt x="2787687" y="3327400"/>
                  <a:pt x="2749548" y="3327400"/>
                </a:cubicBezTo>
                <a:cubicBezTo>
                  <a:pt x="2596993" y="3327400"/>
                  <a:pt x="2458881" y="3265565"/>
                  <a:pt x="2358907" y="3165592"/>
                </a:cubicBezTo>
                <a:lnTo>
                  <a:pt x="2354242" y="3159937"/>
                </a:lnTo>
                <a:lnTo>
                  <a:pt x="2266087" y="3207786"/>
                </a:lnTo>
                <a:cubicBezTo>
                  <a:pt x="2199993" y="3235741"/>
                  <a:pt x="2127326" y="3251200"/>
                  <a:pt x="2051049" y="3251200"/>
                </a:cubicBezTo>
                <a:cubicBezTo>
                  <a:pt x="1974771" y="3251200"/>
                  <a:pt x="1902104" y="3235741"/>
                  <a:pt x="1836010" y="3207786"/>
                </a:cubicBezTo>
                <a:lnTo>
                  <a:pt x="1784042" y="3179579"/>
                </a:lnTo>
                <a:lnTo>
                  <a:pt x="1743190" y="3229091"/>
                </a:lnTo>
                <a:cubicBezTo>
                  <a:pt x="1643217" y="3329065"/>
                  <a:pt x="1505104" y="3390900"/>
                  <a:pt x="1352549" y="3390900"/>
                </a:cubicBezTo>
                <a:cubicBezTo>
                  <a:pt x="1161855" y="3390900"/>
                  <a:pt x="993728" y="3294283"/>
                  <a:pt x="894449" y="3147330"/>
                </a:cubicBezTo>
                <a:lnTo>
                  <a:pt x="868729" y="3099945"/>
                </a:lnTo>
                <a:lnTo>
                  <a:pt x="861330" y="3106051"/>
                </a:lnTo>
                <a:cubicBezTo>
                  <a:pt x="773158" y="3165618"/>
                  <a:pt x="666866" y="3200400"/>
                  <a:pt x="552450" y="3200400"/>
                </a:cubicBezTo>
                <a:cubicBezTo>
                  <a:pt x="247340" y="3200400"/>
                  <a:pt x="0" y="2953060"/>
                  <a:pt x="0" y="2647950"/>
                </a:cubicBezTo>
                <a:cubicBezTo>
                  <a:pt x="0" y="2495395"/>
                  <a:pt x="61835" y="2357282"/>
                  <a:pt x="161808" y="2257308"/>
                </a:cubicBezTo>
                <a:lnTo>
                  <a:pt x="227087" y="2203449"/>
                </a:lnTo>
                <a:lnTo>
                  <a:pt x="161810" y="2149591"/>
                </a:lnTo>
                <a:cubicBezTo>
                  <a:pt x="61837" y="2049617"/>
                  <a:pt x="2" y="1911505"/>
                  <a:pt x="2" y="1758950"/>
                </a:cubicBezTo>
                <a:cubicBezTo>
                  <a:pt x="2" y="1453840"/>
                  <a:pt x="247341" y="1206500"/>
                  <a:pt x="552452" y="1206500"/>
                </a:cubicBezTo>
                <a:lnTo>
                  <a:pt x="595806" y="1210870"/>
                </a:lnTo>
                <a:lnTo>
                  <a:pt x="589520" y="1199288"/>
                </a:lnTo>
                <a:cubicBezTo>
                  <a:pt x="561564" y="1133194"/>
                  <a:pt x="546106" y="1060527"/>
                  <a:pt x="546106" y="984250"/>
                </a:cubicBezTo>
                <a:cubicBezTo>
                  <a:pt x="546106" y="679140"/>
                  <a:pt x="793445" y="431800"/>
                  <a:pt x="1098555" y="431800"/>
                </a:cubicBezTo>
                <a:cubicBezTo>
                  <a:pt x="1289249" y="431800"/>
                  <a:pt x="1457376" y="528417"/>
                  <a:pt x="1556655" y="675370"/>
                </a:cubicBezTo>
                <a:lnTo>
                  <a:pt x="1582375" y="722755"/>
                </a:lnTo>
                <a:lnTo>
                  <a:pt x="1589775" y="716650"/>
                </a:lnTo>
                <a:cubicBezTo>
                  <a:pt x="1677946" y="657082"/>
                  <a:pt x="1784238" y="622300"/>
                  <a:pt x="1898654" y="622300"/>
                </a:cubicBezTo>
                <a:cubicBezTo>
                  <a:pt x="1974932" y="622300"/>
                  <a:pt x="2047599" y="637759"/>
                  <a:pt x="2113693" y="665714"/>
                </a:cubicBezTo>
                <a:lnTo>
                  <a:pt x="2165661" y="693921"/>
                </a:lnTo>
                <a:lnTo>
                  <a:pt x="2206513" y="644409"/>
                </a:lnTo>
                <a:cubicBezTo>
                  <a:pt x="2306487" y="544435"/>
                  <a:pt x="2444599" y="482600"/>
                  <a:pt x="2597154" y="482600"/>
                </a:cubicBezTo>
                <a:cubicBezTo>
                  <a:pt x="2749709" y="482600"/>
                  <a:pt x="2887822" y="544435"/>
                  <a:pt x="2987797" y="644409"/>
                </a:cubicBezTo>
                <a:lnTo>
                  <a:pt x="2992463" y="650063"/>
                </a:lnTo>
                <a:lnTo>
                  <a:pt x="3080617" y="602214"/>
                </a:lnTo>
                <a:cubicBezTo>
                  <a:pt x="3113663" y="588237"/>
                  <a:pt x="3148355" y="577383"/>
                  <a:pt x="3184316" y="570024"/>
                </a:cubicBezTo>
                <a:lnTo>
                  <a:pt x="3277431" y="560637"/>
                </a:lnTo>
                <a:lnTo>
                  <a:pt x="3276606" y="552450"/>
                </a:lnTo>
                <a:cubicBezTo>
                  <a:pt x="3276606" y="247340"/>
                  <a:pt x="3523946" y="0"/>
                  <a:pt x="3829056" y="0"/>
                </a:cubicBezTo>
                <a:close/>
              </a:path>
            </a:pathLst>
          </a:custGeom>
          <a:solidFill>
            <a:srgbClr val="F67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2E308CF-E592-7AED-14A3-00AF0C168EEE}"/>
              </a:ext>
            </a:extLst>
          </p:cNvPr>
          <p:cNvSpPr/>
          <p:nvPr/>
        </p:nvSpPr>
        <p:spPr>
          <a:xfrm flipH="1">
            <a:off x="-457200" y="4293242"/>
            <a:ext cx="13976344" cy="3790308"/>
          </a:xfrm>
          <a:custGeom>
            <a:avLst/>
            <a:gdLst>
              <a:gd name="connsiteX0" fmla="*/ 3829056 w 13557244"/>
              <a:gd name="connsiteY0" fmla="*/ 0 h 3676650"/>
              <a:gd name="connsiteX1" fmla="*/ 4137936 w 13557244"/>
              <a:gd name="connsiteY1" fmla="*/ 94350 h 3676650"/>
              <a:gd name="connsiteX2" fmla="*/ 4153266 w 13557244"/>
              <a:gd name="connsiteY2" fmla="*/ 106999 h 3676650"/>
              <a:gd name="connsiteX3" fmla="*/ 4223617 w 13557244"/>
              <a:gd name="connsiteY3" fmla="*/ 68814 h 3676650"/>
              <a:gd name="connsiteX4" fmla="*/ 4438655 w 13557244"/>
              <a:gd name="connsiteY4" fmla="*/ 25400 h 3676650"/>
              <a:gd name="connsiteX5" fmla="*/ 4653693 w 13557244"/>
              <a:gd name="connsiteY5" fmla="*/ 68814 h 3676650"/>
              <a:gd name="connsiteX6" fmla="*/ 4725668 w 13557244"/>
              <a:gd name="connsiteY6" fmla="*/ 107880 h 3676650"/>
              <a:gd name="connsiteX7" fmla="*/ 4726674 w 13557244"/>
              <a:gd name="connsiteY7" fmla="*/ 107050 h 3676650"/>
              <a:gd name="connsiteX8" fmla="*/ 5035549 w 13557244"/>
              <a:gd name="connsiteY8" fmla="*/ 12700 h 3676650"/>
              <a:gd name="connsiteX9" fmla="*/ 5426193 w 13557244"/>
              <a:gd name="connsiteY9" fmla="*/ 174509 h 3676650"/>
              <a:gd name="connsiteX10" fmla="*/ 5435811 w 13557244"/>
              <a:gd name="connsiteY10" fmla="*/ 186162 h 3676650"/>
              <a:gd name="connsiteX11" fmla="*/ 5508413 w 13557244"/>
              <a:gd name="connsiteY11" fmla="*/ 163624 h 3676650"/>
              <a:gd name="connsiteX12" fmla="*/ 5619753 w 13557244"/>
              <a:gd name="connsiteY12" fmla="*/ 152400 h 3676650"/>
              <a:gd name="connsiteX13" fmla="*/ 6160979 w 13557244"/>
              <a:gd name="connsiteY13" fmla="*/ 593512 h 3676650"/>
              <a:gd name="connsiteX14" fmla="*/ 6163234 w 13557244"/>
              <a:gd name="connsiteY14" fmla="*/ 615882 h 3676650"/>
              <a:gd name="connsiteX15" fmla="*/ 6181614 w 13557244"/>
              <a:gd name="connsiteY15" fmla="*/ 593609 h 3676650"/>
              <a:gd name="connsiteX16" fmla="*/ 6572254 w 13557244"/>
              <a:gd name="connsiteY16" fmla="*/ 431800 h 3676650"/>
              <a:gd name="connsiteX17" fmla="*/ 7030345 w 13557244"/>
              <a:gd name="connsiteY17" fmla="*/ 675370 h 3676650"/>
              <a:gd name="connsiteX18" fmla="*/ 7056064 w 13557244"/>
              <a:gd name="connsiteY18" fmla="*/ 722755 h 3676650"/>
              <a:gd name="connsiteX19" fmla="*/ 7063464 w 13557244"/>
              <a:gd name="connsiteY19" fmla="*/ 716650 h 3676650"/>
              <a:gd name="connsiteX20" fmla="*/ 7372344 w 13557244"/>
              <a:gd name="connsiteY20" fmla="*/ 622300 h 3676650"/>
              <a:gd name="connsiteX21" fmla="*/ 7587383 w 13557244"/>
              <a:gd name="connsiteY21" fmla="*/ 665714 h 3676650"/>
              <a:gd name="connsiteX22" fmla="*/ 7639351 w 13557244"/>
              <a:gd name="connsiteY22" fmla="*/ 693921 h 3676650"/>
              <a:gd name="connsiteX23" fmla="*/ 7680203 w 13557244"/>
              <a:gd name="connsiteY23" fmla="*/ 644409 h 3676650"/>
              <a:gd name="connsiteX24" fmla="*/ 8070844 w 13557244"/>
              <a:gd name="connsiteY24" fmla="*/ 482600 h 3676650"/>
              <a:gd name="connsiteX25" fmla="*/ 8461486 w 13557244"/>
              <a:gd name="connsiteY25" fmla="*/ 644409 h 3676650"/>
              <a:gd name="connsiteX26" fmla="*/ 8466151 w 13557244"/>
              <a:gd name="connsiteY26" fmla="*/ 650063 h 3676650"/>
              <a:gd name="connsiteX27" fmla="*/ 8554306 w 13557244"/>
              <a:gd name="connsiteY27" fmla="*/ 602214 h 3676650"/>
              <a:gd name="connsiteX28" fmla="*/ 8769344 w 13557244"/>
              <a:gd name="connsiteY28" fmla="*/ 558800 h 3676650"/>
              <a:gd name="connsiteX29" fmla="*/ 8984383 w 13557244"/>
              <a:gd name="connsiteY29" fmla="*/ 602214 h 3676650"/>
              <a:gd name="connsiteX30" fmla="*/ 9075011 w 13557244"/>
              <a:gd name="connsiteY30" fmla="*/ 651406 h 3676650"/>
              <a:gd name="connsiteX31" fmla="*/ 9124044 w 13557244"/>
              <a:gd name="connsiteY31" fmla="*/ 561070 h 3676650"/>
              <a:gd name="connsiteX32" fmla="*/ 9582144 w 13557244"/>
              <a:gd name="connsiteY32" fmla="*/ 317500 h 3676650"/>
              <a:gd name="connsiteX33" fmla="*/ 10091180 w 13557244"/>
              <a:gd name="connsiteY33" fmla="*/ 654911 h 3676650"/>
              <a:gd name="connsiteX34" fmla="*/ 10106621 w 13557244"/>
              <a:gd name="connsiteY34" fmla="*/ 704655 h 3676650"/>
              <a:gd name="connsiteX35" fmla="*/ 10131206 w 13557244"/>
              <a:gd name="connsiteY35" fmla="*/ 697024 h 3676650"/>
              <a:gd name="connsiteX36" fmla="*/ 10242544 w 13557244"/>
              <a:gd name="connsiteY36" fmla="*/ 685800 h 3676650"/>
              <a:gd name="connsiteX37" fmla="*/ 10551424 w 13557244"/>
              <a:gd name="connsiteY37" fmla="*/ 780150 h 3676650"/>
              <a:gd name="connsiteX38" fmla="*/ 10566755 w 13557244"/>
              <a:gd name="connsiteY38" fmla="*/ 792799 h 3676650"/>
              <a:gd name="connsiteX39" fmla="*/ 10637105 w 13557244"/>
              <a:gd name="connsiteY39" fmla="*/ 754614 h 3676650"/>
              <a:gd name="connsiteX40" fmla="*/ 10852144 w 13557244"/>
              <a:gd name="connsiteY40" fmla="*/ 711200 h 3676650"/>
              <a:gd name="connsiteX41" fmla="*/ 10963482 w 13557244"/>
              <a:gd name="connsiteY41" fmla="*/ 722424 h 3676650"/>
              <a:gd name="connsiteX42" fmla="*/ 10987794 w 13557244"/>
              <a:gd name="connsiteY42" fmla="*/ 729970 h 3676650"/>
              <a:gd name="connsiteX43" fmla="*/ 11003644 w 13557244"/>
              <a:gd name="connsiteY43" fmla="*/ 700770 h 3676650"/>
              <a:gd name="connsiteX44" fmla="*/ 11461744 w 13557244"/>
              <a:gd name="connsiteY44" fmla="*/ 457200 h 3676650"/>
              <a:gd name="connsiteX45" fmla="*/ 11852385 w 13557244"/>
              <a:gd name="connsiteY45" fmla="*/ 619009 h 3676650"/>
              <a:gd name="connsiteX46" fmla="*/ 11879382 w 13557244"/>
              <a:gd name="connsiteY46" fmla="*/ 651729 h 3676650"/>
              <a:gd name="connsiteX47" fmla="*/ 11970605 w 13557244"/>
              <a:gd name="connsiteY47" fmla="*/ 602214 h 3676650"/>
              <a:gd name="connsiteX48" fmla="*/ 12185644 w 13557244"/>
              <a:gd name="connsiteY48" fmla="*/ 558800 h 3676650"/>
              <a:gd name="connsiteX49" fmla="*/ 12494524 w 13557244"/>
              <a:gd name="connsiteY49" fmla="*/ 653150 h 3676650"/>
              <a:gd name="connsiteX50" fmla="*/ 12570602 w 13557244"/>
              <a:gd name="connsiteY50" fmla="*/ 715920 h 3676650"/>
              <a:gd name="connsiteX51" fmla="*/ 12592906 w 13557244"/>
              <a:gd name="connsiteY51" fmla="*/ 703814 h 3676650"/>
              <a:gd name="connsiteX52" fmla="*/ 12807944 w 13557244"/>
              <a:gd name="connsiteY52" fmla="*/ 660400 h 3676650"/>
              <a:gd name="connsiteX53" fmla="*/ 13360394 w 13557244"/>
              <a:gd name="connsiteY53" fmla="*/ 1212850 h 3676650"/>
              <a:gd name="connsiteX54" fmla="*/ 13022983 w 13557244"/>
              <a:gd name="connsiteY54" fmla="*/ 1721886 h 3676650"/>
              <a:gd name="connsiteX55" fmla="*/ 13005431 w 13557244"/>
              <a:gd name="connsiteY55" fmla="*/ 1727334 h 3676650"/>
              <a:gd name="connsiteX56" fmla="*/ 13015224 w 13557244"/>
              <a:gd name="connsiteY56" fmla="*/ 1732649 h 3676650"/>
              <a:gd name="connsiteX57" fmla="*/ 13258794 w 13557244"/>
              <a:gd name="connsiteY57" fmla="*/ 2190750 h 3676650"/>
              <a:gd name="connsiteX58" fmla="*/ 13247570 w 13557244"/>
              <a:gd name="connsiteY58" fmla="*/ 2302088 h 3676650"/>
              <a:gd name="connsiteX59" fmla="*/ 13222816 w 13557244"/>
              <a:gd name="connsiteY59" fmla="*/ 2381833 h 3676650"/>
              <a:gd name="connsiteX60" fmla="*/ 13313674 w 13557244"/>
              <a:gd name="connsiteY60" fmla="*/ 2431149 h 3676650"/>
              <a:gd name="connsiteX61" fmla="*/ 13557244 w 13557244"/>
              <a:gd name="connsiteY61" fmla="*/ 2889250 h 3676650"/>
              <a:gd name="connsiteX62" fmla="*/ 13004794 w 13557244"/>
              <a:gd name="connsiteY62" fmla="*/ 3441700 h 3676650"/>
              <a:gd name="connsiteX63" fmla="*/ 12614153 w 13557244"/>
              <a:gd name="connsiteY63" fmla="*/ 3279892 h 3676650"/>
              <a:gd name="connsiteX64" fmla="*/ 12575359 w 13557244"/>
              <a:gd name="connsiteY64" fmla="*/ 3232873 h 3676650"/>
              <a:gd name="connsiteX65" fmla="*/ 12513574 w 13557244"/>
              <a:gd name="connsiteY65" fmla="*/ 3283851 h 3676650"/>
              <a:gd name="connsiteX66" fmla="*/ 12204694 w 13557244"/>
              <a:gd name="connsiteY66" fmla="*/ 3378200 h 3676650"/>
              <a:gd name="connsiteX67" fmla="*/ 12040412 w 13557244"/>
              <a:gd name="connsiteY67" fmla="*/ 3353363 h 3676650"/>
              <a:gd name="connsiteX68" fmla="*/ 11967065 w 13557244"/>
              <a:gd name="connsiteY68" fmla="*/ 3324464 h 3676650"/>
              <a:gd name="connsiteX69" fmla="*/ 11909535 w 13557244"/>
              <a:gd name="connsiteY69" fmla="*/ 3394191 h 3676650"/>
              <a:gd name="connsiteX70" fmla="*/ 11518894 w 13557244"/>
              <a:gd name="connsiteY70" fmla="*/ 3556000 h 3676650"/>
              <a:gd name="connsiteX71" fmla="*/ 11407556 w 13557244"/>
              <a:gd name="connsiteY71" fmla="*/ 3544776 h 3676650"/>
              <a:gd name="connsiteX72" fmla="*/ 11358362 w 13557244"/>
              <a:gd name="connsiteY72" fmla="*/ 3529506 h 3676650"/>
              <a:gd name="connsiteX73" fmla="*/ 11294374 w 13557244"/>
              <a:gd name="connsiteY73" fmla="*/ 3582301 h 3676650"/>
              <a:gd name="connsiteX74" fmla="*/ 10985494 w 13557244"/>
              <a:gd name="connsiteY74" fmla="*/ 3676650 h 3676650"/>
              <a:gd name="connsiteX75" fmla="*/ 10676614 w 13557244"/>
              <a:gd name="connsiteY75" fmla="*/ 3582301 h 3676650"/>
              <a:gd name="connsiteX76" fmla="*/ 10636244 w 13557244"/>
              <a:gd name="connsiteY76" fmla="*/ 3548992 h 3676650"/>
              <a:gd name="connsiteX77" fmla="*/ 10595874 w 13557244"/>
              <a:gd name="connsiteY77" fmla="*/ 3582301 h 3676650"/>
              <a:gd name="connsiteX78" fmla="*/ 10286994 w 13557244"/>
              <a:gd name="connsiteY78" fmla="*/ 3676650 h 3676650"/>
              <a:gd name="connsiteX79" fmla="*/ 9978114 w 13557244"/>
              <a:gd name="connsiteY79" fmla="*/ 3582301 h 3676650"/>
              <a:gd name="connsiteX80" fmla="*/ 9956794 w 13557244"/>
              <a:gd name="connsiteY80" fmla="*/ 3564710 h 3676650"/>
              <a:gd name="connsiteX81" fmla="*/ 9935474 w 13557244"/>
              <a:gd name="connsiteY81" fmla="*/ 3582301 h 3676650"/>
              <a:gd name="connsiteX82" fmla="*/ 9626594 w 13557244"/>
              <a:gd name="connsiteY82" fmla="*/ 3676650 h 3676650"/>
              <a:gd name="connsiteX83" fmla="*/ 9235953 w 13557244"/>
              <a:gd name="connsiteY83" fmla="*/ 3514841 h 3676650"/>
              <a:gd name="connsiteX84" fmla="*/ 9177317 w 13557244"/>
              <a:gd name="connsiteY84" fmla="*/ 3443774 h 3676650"/>
              <a:gd name="connsiteX85" fmla="*/ 9155833 w 13557244"/>
              <a:gd name="connsiteY85" fmla="*/ 3455436 h 3676650"/>
              <a:gd name="connsiteX86" fmla="*/ 8940794 w 13557244"/>
              <a:gd name="connsiteY86" fmla="*/ 3498850 h 3676650"/>
              <a:gd name="connsiteX87" fmla="*/ 8589384 w 13557244"/>
              <a:gd name="connsiteY87" fmla="*/ 3372698 h 3676650"/>
              <a:gd name="connsiteX88" fmla="*/ 8558851 w 13557244"/>
              <a:gd name="connsiteY88" fmla="*/ 3342885 h 3676650"/>
              <a:gd name="connsiteX89" fmla="*/ 8509894 w 13557244"/>
              <a:gd name="connsiteY89" fmla="*/ 3433080 h 3676650"/>
              <a:gd name="connsiteX90" fmla="*/ 8051794 w 13557244"/>
              <a:gd name="connsiteY90" fmla="*/ 3676650 h 3676650"/>
              <a:gd name="connsiteX91" fmla="*/ 7593694 w 13557244"/>
              <a:gd name="connsiteY91" fmla="*/ 3433080 h 3676650"/>
              <a:gd name="connsiteX92" fmla="*/ 7562844 w 13557244"/>
              <a:gd name="connsiteY92" fmla="*/ 3376244 h 3676650"/>
              <a:gd name="connsiteX93" fmla="*/ 7531994 w 13557244"/>
              <a:gd name="connsiteY93" fmla="*/ 3433080 h 3676650"/>
              <a:gd name="connsiteX94" fmla="*/ 7073894 w 13557244"/>
              <a:gd name="connsiteY94" fmla="*/ 3676650 h 3676650"/>
              <a:gd name="connsiteX95" fmla="*/ 6532668 w 13557244"/>
              <a:gd name="connsiteY95" fmla="*/ 3235538 h 3676650"/>
              <a:gd name="connsiteX96" fmla="*/ 6528183 w 13557244"/>
              <a:gd name="connsiteY96" fmla="*/ 3191049 h 3676650"/>
              <a:gd name="connsiteX97" fmla="*/ 6474728 w 13557244"/>
              <a:gd name="connsiteY97" fmla="*/ 3233051 h 3676650"/>
              <a:gd name="connsiteX98" fmla="*/ 6165849 w 13557244"/>
              <a:gd name="connsiteY98" fmla="*/ 3327400 h 3676650"/>
              <a:gd name="connsiteX99" fmla="*/ 5775206 w 13557244"/>
              <a:gd name="connsiteY99" fmla="*/ 3165592 h 3676650"/>
              <a:gd name="connsiteX100" fmla="*/ 5748209 w 13557244"/>
              <a:gd name="connsiteY100" fmla="*/ 3132872 h 3676650"/>
              <a:gd name="connsiteX101" fmla="*/ 5656986 w 13557244"/>
              <a:gd name="connsiteY101" fmla="*/ 3182386 h 3676650"/>
              <a:gd name="connsiteX102" fmla="*/ 5441947 w 13557244"/>
              <a:gd name="connsiteY102" fmla="*/ 3225800 h 3676650"/>
              <a:gd name="connsiteX103" fmla="*/ 5330610 w 13557244"/>
              <a:gd name="connsiteY103" fmla="*/ 3214576 h 3676650"/>
              <a:gd name="connsiteX104" fmla="*/ 5306299 w 13557244"/>
              <a:gd name="connsiteY104" fmla="*/ 3207030 h 3676650"/>
              <a:gd name="connsiteX105" fmla="*/ 5290448 w 13557244"/>
              <a:gd name="connsiteY105" fmla="*/ 3236230 h 3676650"/>
              <a:gd name="connsiteX106" fmla="*/ 4832349 w 13557244"/>
              <a:gd name="connsiteY106" fmla="*/ 3479800 h 3676650"/>
              <a:gd name="connsiteX107" fmla="*/ 4523469 w 13557244"/>
              <a:gd name="connsiteY107" fmla="*/ 3385451 h 3676650"/>
              <a:gd name="connsiteX108" fmla="*/ 4508138 w 13557244"/>
              <a:gd name="connsiteY108" fmla="*/ 3372801 h 3676650"/>
              <a:gd name="connsiteX109" fmla="*/ 4437788 w 13557244"/>
              <a:gd name="connsiteY109" fmla="*/ 3410986 h 3676650"/>
              <a:gd name="connsiteX110" fmla="*/ 4222749 w 13557244"/>
              <a:gd name="connsiteY110" fmla="*/ 3454400 h 3676650"/>
              <a:gd name="connsiteX111" fmla="*/ 4007711 w 13557244"/>
              <a:gd name="connsiteY111" fmla="*/ 3410986 h 3676650"/>
              <a:gd name="connsiteX112" fmla="*/ 3943435 w 13557244"/>
              <a:gd name="connsiteY112" fmla="*/ 3376098 h 3676650"/>
              <a:gd name="connsiteX113" fmla="*/ 3912506 w 13557244"/>
              <a:gd name="connsiteY113" fmla="*/ 3433080 h 3676650"/>
              <a:gd name="connsiteX114" fmla="*/ 3454405 w 13557244"/>
              <a:gd name="connsiteY114" fmla="*/ 3676650 h 3676650"/>
              <a:gd name="connsiteX115" fmla="*/ 2945370 w 13557244"/>
              <a:gd name="connsiteY115" fmla="*/ 3339239 h 3676650"/>
              <a:gd name="connsiteX116" fmla="*/ 2931415 w 13557244"/>
              <a:gd name="connsiteY116" fmla="*/ 3294284 h 3676650"/>
              <a:gd name="connsiteX117" fmla="*/ 2860886 w 13557244"/>
              <a:gd name="connsiteY117" fmla="*/ 3316176 h 3676650"/>
              <a:gd name="connsiteX118" fmla="*/ 2749548 w 13557244"/>
              <a:gd name="connsiteY118" fmla="*/ 3327400 h 3676650"/>
              <a:gd name="connsiteX119" fmla="*/ 2358907 w 13557244"/>
              <a:gd name="connsiteY119" fmla="*/ 3165592 h 3676650"/>
              <a:gd name="connsiteX120" fmla="*/ 2354242 w 13557244"/>
              <a:gd name="connsiteY120" fmla="*/ 3159937 h 3676650"/>
              <a:gd name="connsiteX121" fmla="*/ 2266087 w 13557244"/>
              <a:gd name="connsiteY121" fmla="*/ 3207786 h 3676650"/>
              <a:gd name="connsiteX122" fmla="*/ 2051049 w 13557244"/>
              <a:gd name="connsiteY122" fmla="*/ 3251200 h 3676650"/>
              <a:gd name="connsiteX123" fmla="*/ 1836010 w 13557244"/>
              <a:gd name="connsiteY123" fmla="*/ 3207786 h 3676650"/>
              <a:gd name="connsiteX124" fmla="*/ 1784042 w 13557244"/>
              <a:gd name="connsiteY124" fmla="*/ 3179579 h 3676650"/>
              <a:gd name="connsiteX125" fmla="*/ 1743190 w 13557244"/>
              <a:gd name="connsiteY125" fmla="*/ 3229091 h 3676650"/>
              <a:gd name="connsiteX126" fmla="*/ 1352549 w 13557244"/>
              <a:gd name="connsiteY126" fmla="*/ 3390900 h 3676650"/>
              <a:gd name="connsiteX127" fmla="*/ 894449 w 13557244"/>
              <a:gd name="connsiteY127" fmla="*/ 3147330 h 3676650"/>
              <a:gd name="connsiteX128" fmla="*/ 868729 w 13557244"/>
              <a:gd name="connsiteY128" fmla="*/ 3099945 h 3676650"/>
              <a:gd name="connsiteX129" fmla="*/ 861330 w 13557244"/>
              <a:gd name="connsiteY129" fmla="*/ 3106051 h 3676650"/>
              <a:gd name="connsiteX130" fmla="*/ 552450 w 13557244"/>
              <a:gd name="connsiteY130" fmla="*/ 3200400 h 3676650"/>
              <a:gd name="connsiteX131" fmla="*/ 0 w 13557244"/>
              <a:gd name="connsiteY131" fmla="*/ 2647950 h 3676650"/>
              <a:gd name="connsiteX132" fmla="*/ 161808 w 13557244"/>
              <a:gd name="connsiteY132" fmla="*/ 2257308 h 3676650"/>
              <a:gd name="connsiteX133" fmla="*/ 227087 w 13557244"/>
              <a:gd name="connsiteY133" fmla="*/ 2203449 h 3676650"/>
              <a:gd name="connsiteX134" fmla="*/ 161810 w 13557244"/>
              <a:gd name="connsiteY134" fmla="*/ 2149591 h 3676650"/>
              <a:gd name="connsiteX135" fmla="*/ 2 w 13557244"/>
              <a:gd name="connsiteY135" fmla="*/ 1758950 h 3676650"/>
              <a:gd name="connsiteX136" fmla="*/ 552452 w 13557244"/>
              <a:gd name="connsiteY136" fmla="*/ 1206500 h 3676650"/>
              <a:gd name="connsiteX137" fmla="*/ 595806 w 13557244"/>
              <a:gd name="connsiteY137" fmla="*/ 1210870 h 3676650"/>
              <a:gd name="connsiteX138" fmla="*/ 589520 w 13557244"/>
              <a:gd name="connsiteY138" fmla="*/ 1199288 h 3676650"/>
              <a:gd name="connsiteX139" fmla="*/ 546106 w 13557244"/>
              <a:gd name="connsiteY139" fmla="*/ 984250 h 3676650"/>
              <a:gd name="connsiteX140" fmla="*/ 1098555 w 13557244"/>
              <a:gd name="connsiteY140" fmla="*/ 431800 h 3676650"/>
              <a:gd name="connsiteX141" fmla="*/ 1556655 w 13557244"/>
              <a:gd name="connsiteY141" fmla="*/ 675370 h 3676650"/>
              <a:gd name="connsiteX142" fmla="*/ 1582375 w 13557244"/>
              <a:gd name="connsiteY142" fmla="*/ 722755 h 3676650"/>
              <a:gd name="connsiteX143" fmla="*/ 1589775 w 13557244"/>
              <a:gd name="connsiteY143" fmla="*/ 716650 h 3676650"/>
              <a:gd name="connsiteX144" fmla="*/ 1898654 w 13557244"/>
              <a:gd name="connsiteY144" fmla="*/ 622300 h 3676650"/>
              <a:gd name="connsiteX145" fmla="*/ 2113693 w 13557244"/>
              <a:gd name="connsiteY145" fmla="*/ 665714 h 3676650"/>
              <a:gd name="connsiteX146" fmla="*/ 2165661 w 13557244"/>
              <a:gd name="connsiteY146" fmla="*/ 693921 h 3676650"/>
              <a:gd name="connsiteX147" fmla="*/ 2206513 w 13557244"/>
              <a:gd name="connsiteY147" fmla="*/ 644409 h 3676650"/>
              <a:gd name="connsiteX148" fmla="*/ 2597154 w 13557244"/>
              <a:gd name="connsiteY148" fmla="*/ 482600 h 3676650"/>
              <a:gd name="connsiteX149" fmla="*/ 2987797 w 13557244"/>
              <a:gd name="connsiteY149" fmla="*/ 644409 h 3676650"/>
              <a:gd name="connsiteX150" fmla="*/ 2992463 w 13557244"/>
              <a:gd name="connsiteY150" fmla="*/ 650063 h 3676650"/>
              <a:gd name="connsiteX151" fmla="*/ 3080617 w 13557244"/>
              <a:gd name="connsiteY151" fmla="*/ 602214 h 3676650"/>
              <a:gd name="connsiteX152" fmla="*/ 3184316 w 13557244"/>
              <a:gd name="connsiteY152" fmla="*/ 570024 h 3676650"/>
              <a:gd name="connsiteX153" fmla="*/ 3277431 w 13557244"/>
              <a:gd name="connsiteY153" fmla="*/ 560637 h 3676650"/>
              <a:gd name="connsiteX154" fmla="*/ 3276606 w 13557244"/>
              <a:gd name="connsiteY154" fmla="*/ 552450 h 3676650"/>
              <a:gd name="connsiteX155" fmla="*/ 3829056 w 13557244"/>
              <a:gd name="connsiteY155" fmla="*/ 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3557244" h="3676650">
                <a:moveTo>
                  <a:pt x="3829056" y="0"/>
                </a:moveTo>
                <a:cubicBezTo>
                  <a:pt x="3943472" y="0"/>
                  <a:pt x="4049765" y="34782"/>
                  <a:pt x="4137936" y="94350"/>
                </a:cubicBezTo>
                <a:lnTo>
                  <a:pt x="4153266" y="106999"/>
                </a:lnTo>
                <a:lnTo>
                  <a:pt x="4223617" y="68814"/>
                </a:lnTo>
                <a:cubicBezTo>
                  <a:pt x="4289712" y="40859"/>
                  <a:pt x="4362378" y="25400"/>
                  <a:pt x="4438655" y="25400"/>
                </a:cubicBezTo>
                <a:cubicBezTo>
                  <a:pt x="4514933" y="25400"/>
                  <a:pt x="4587599" y="40859"/>
                  <a:pt x="4653693" y="68814"/>
                </a:cubicBezTo>
                <a:lnTo>
                  <a:pt x="4725668" y="107880"/>
                </a:lnTo>
                <a:lnTo>
                  <a:pt x="4726674" y="107050"/>
                </a:lnTo>
                <a:cubicBezTo>
                  <a:pt x="4814847" y="47482"/>
                  <a:pt x="4921137" y="12700"/>
                  <a:pt x="5035549" y="12700"/>
                </a:cubicBezTo>
                <a:cubicBezTo>
                  <a:pt x="5188108" y="12700"/>
                  <a:pt x="5326218" y="74535"/>
                  <a:pt x="5426193" y="174509"/>
                </a:cubicBezTo>
                <a:lnTo>
                  <a:pt x="5435811" y="186162"/>
                </a:lnTo>
                <a:lnTo>
                  <a:pt x="5508413" y="163624"/>
                </a:lnTo>
                <a:cubicBezTo>
                  <a:pt x="5544376" y="156265"/>
                  <a:pt x="5581614" y="152400"/>
                  <a:pt x="5619753" y="152400"/>
                </a:cubicBezTo>
                <a:cubicBezTo>
                  <a:pt x="5886725" y="152400"/>
                  <a:pt x="6109467" y="341770"/>
                  <a:pt x="6160979" y="593512"/>
                </a:cubicBezTo>
                <a:lnTo>
                  <a:pt x="6163234" y="615882"/>
                </a:lnTo>
                <a:lnTo>
                  <a:pt x="6181614" y="593609"/>
                </a:lnTo>
                <a:cubicBezTo>
                  <a:pt x="6281584" y="493635"/>
                  <a:pt x="6419697" y="431800"/>
                  <a:pt x="6572254" y="431800"/>
                </a:cubicBezTo>
                <a:cubicBezTo>
                  <a:pt x="6762939" y="431800"/>
                  <a:pt x="6931067" y="528417"/>
                  <a:pt x="7030345" y="675370"/>
                </a:cubicBezTo>
                <a:lnTo>
                  <a:pt x="7056064" y="722755"/>
                </a:lnTo>
                <a:lnTo>
                  <a:pt x="7063464" y="716650"/>
                </a:lnTo>
                <a:cubicBezTo>
                  <a:pt x="7151636" y="657082"/>
                  <a:pt x="7257928" y="622300"/>
                  <a:pt x="7372344" y="622300"/>
                </a:cubicBezTo>
                <a:cubicBezTo>
                  <a:pt x="7448622" y="622300"/>
                  <a:pt x="7521289" y="637759"/>
                  <a:pt x="7587383" y="665714"/>
                </a:cubicBezTo>
                <a:lnTo>
                  <a:pt x="7639351" y="693921"/>
                </a:lnTo>
                <a:lnTo>
                  <a:pt x="7680203" y="644409"/>
                </a:lnTo>
                <a:cubicBezTo>
                  <a:pt x="7780177" y="544435"/>
                  <a:pt x="7918289" y="482600"/>
                  <a:pt x="8070844" y="482600"/>
                </a:cubicBezTo>
                <a:cubicBezTo>
                  <a:pt x="8223399" y="482600"/>
                  <a:pt x="8361512" y="544435"/>
                  <a:pt x="8461486" y="644409"/>
                </a:cubicBezTo>
                <a:lnTo>
                  <a:pt x="8466151" y="650063"/>
                </a:lnTo>
                <a:lnTo>
                  <a:pt x="8554306" y="602214"/>
                </a:lnTo>
                <a:cubicBezTo>
                  <a:pt x="8620400" y="574259"/>
                  <a:pt x="8693067" y="558800"/>
                  <a:pt x="8769344" y="558800"/>
                </a:cubicBezTo>
                <a:cubicBezTo>
                  <a:pt x="8845622" y="558800"/>
                  <a:pt x="8918289" y="574259"/>
                  <a:pt x="8984383" y="602214"/>
                </a:cubicBezTo>
                <a:lnTo>
                  <a:pt x="9075011" y="651406"/>
                </a:lnTo>
                <a:lnTo>
                  <a:pt x="9124044" y="561070"/>
                </a:lnTo>
                <a:cubicBezTo>
                  <a:pt x="9223323" y="414117"/>
                  <a:pt x="9391450" y="317500"/>
                  <a:pt x="9582144" y="317500"/>
                </a:cubicBezTo>
                <a:cubicBezTo>
                  <a:pt x="9810977" y="317500"/>
                  <a:pt x="10007313" y="456629"/>
                  <a:pt x="10091180" y="654911"/>
                </a:cubicBezTo>
                <a:lnTo>
                  <a:pt x="10106621" y="704655"/>
                </a:lnTo>
                <a:lnTo>
                  <a:pt x="10131206" y="697024"/>
                </a:lnTo>
                <a:cubicBezTo>
                  <a:pt x="10167169" y="689665"/>
                  <a:pt x="10204405" y="685800"/>
                  <a:pt x="10242544" y="685800"/>
                </a:cubicBezTo>
                <a:cubicBezTo>
                  <a:pt x="10356960" y="685800"/>
                  <a:pt x="10463253" y="720582"/>
                  <a:pt x="10551424" y="780150"/>
                </a:cubicBezTo>
                <a:lnTo>
                  <a:pt x="10566755" y="792799"/>
                </a:lnTo>
                <a:lnTo>
                  <a:pt x="10637105" y="754614"/>
                </a:lnTo>
                <a:cubicBezTo>
                  <a:pt x="10703200" y="726659"/>
                  <a:pt x="10775867" y="711200"/>
                  <a:pt x="10852144" y="711200"/>
                </a:cubicBezTo>
                <a:cubicBezTo>
                  <a:pt x="10890283" y="711200"/>
                  <a:pt x="10927519" y="715065"/>
                  <a:pt x="10963482" y="722424"/>
                </a:cubicBezTo>
                <a:lnTo>
                  <a:pt x="10987794" y="729970"/>
                </a:lnTo>
                <a:lnTo>
                  <a:pt x="11003644" y="700770"/>
                </a:lnTo>
                <a:cubicBezTo>
                  <a:pt x="11102923" y="553817"/>
                  <a:pt x="11271050" y="457200"/>
                  <a:pt x="11461744" y="457200"/>
                </a:cubicBezTo>
                <a:cubicBezTo>
                  <a:pt x="11614299" y="457200"/>
                  <a:pt x="11752412" y="519035"/>
                  <a:pt x="11852385" y="619009"/>
                </a:cubicBezTo>
                <a:lnTo>
                  <a:pt x="11879382" y="651729"/>
                </a:lnTo>
                <a:lnTo>
                  <a:pt x="11970605" y="602214"/>
                </a:lnTo>
                <a:cubicBezTo>
                  <a:pt x="12036700" y="574259"/>
                  <a:pt x="12109366" y="558800"/>
                  <a:pt x="12185644" y="558800"/>
                </a:cubicBezTo>
                <a:cubicBezTo>
                  <a:pt x="12300060" y="558800"/>
                  <a:pt x="12406353" y="593582"/>
                  <a:pt x="12494524" y="653150"/>
                </a:cubicBezTo>
                <a:lnTo>
                  <a:pt x="12570602" y="715920"/>
                </a:lnTo>
                <a:lnTo>
                  <a:pt x="12592906" y="703814"/>
                </a:lnTo>
                <a:cubicBezTo>
                  <a:pt x="12659000" y="675859"/>
                  <a:pt x="12731667" y="660400"/>
                  <a:pt x="12807944" y="660400"/>
                </a:cubicBezTo>
                <a:cubicBezTo>
                  <a:pt x="13113054" y="660400"/>
                  <a:pt x="13360394" y="907740"/>
                  <a:pt x="13360394" y="1212850"/>
                </a:cubicBezTo>
                <a:cubicBezTo>
                  <a:pt x="13360394" y="1441682"/>
                  <a:pt x="13221265" y="1638019"/>
                  <a:pt x="13022983" y="1721886"/>
                </a:cubicBezTo>
                <a:lnTo>
                  <a:pt x="13005431" y="1727334"/>
                </a:lnTo>
                <a:lnTo>
                  <a:pt x="13015224" y="1732649"/>
                </a:lnTo>
                <a:cubicBezTo>
                  <a:pt x="13162177" y="1831929"/>
                  <a:pt x="13258794" y="2000056"/>
                  <a:pt x="13258794" y="2190750"/>
                </a:cubicBezTo>
                <a:cubicBezTo>
                  <a:pt x="13258794" y="2228889"/>
                  <a:pt x="13254929" y="2266125"/>
                  <a:pt x="13247570" y="2302088"/>
                </a:cubicBezTo>
                <a:lnTo>
                  <a:pt x="13222816" y="2381833"/>
                </a:lnTo>
                <a:lnTo>
                  <a:pt x="13313674" y="2431149"/>
                </a:lnTo>
                <a:cubicBezTo>
                  <a:pt x="13460627" y="2530429"/>
                  <a:pt x="13557244" y="2698557"/>
                  <a:pt x="13557244" y="2889250"/>
                </a:cubicBezTo>
                <a:cubicBezTo>
                  <a:pt x="13557244" y="3194360"/>
                  <a:pt x="13309904" y="3441700"/>
                  <a:pt x="13004794" y="3441700"/>
                </a:cubicBezTo>
                <a:cubicBezTo>
                  <a:pt x="12852239" y="3441700"/>
                  <a:pt x="12714126" y="3379865"/>
                  <a:pt x="12614153" y="3279892"/>
                </a:cubicBezTo>
                <a:lnTo>
                  <a:pt x="12575359" y="3232873"/>
                </a:lnTo>
                <a:lnTo>
                  <a:pt x="12513574" y="3283851"/>
                </a:lnTo>
                <a:cubicBezTo>
                  <a:pt x="12425403" y="3343418"/>
                  <a:pt x="12319110" y="3378200"/>
                  <a:pt x="12204694" y="3378200"/>
                </a:cubicBezTo>
                <a:cubicBezTo>
                  <a:pt x="12147486" y="3378200"/>
                  <a:pt x="12092309" y="3369505"/>
                  <a:pt x="12040412" y="3353363"/>
                </a:cubicBezTo>
                <a:lnTo>
                  <a:pt x="11967065" y="3324464"/>
                </a:lnTo>
                <a:lnTo>
                  <a:pt x="11909535" y="3394191"/>
                </a:lnTo>
                <a:cubicBezTo>
                  <a:pt x="11809561" y="3494165"/>
                  <a:pt x="11671449" y="3556000"/>
                  <a:pt x="11518894" y="3556000"/>
                </a:cubicBezTo>
                <a:cubicBezTo>
                  <a:pt x="11480755" y="3556000"/>
                  <a:pt x="11443519" y="3552136"/>
                  <a:pt x="11407556" y="3544776"/>
                </a:cubicBezTo>
                <a:lnTo>
                  <a:pt x="11358362" y="3529506"/>
                </a:lnTo>
                <a:lnTo>
                  <a:pt x="11294374" y="3582301"/>
                </a:lnTo>
                <a:cubicBezTo>
                  <a:pt x="11206203" y="3641868"/>
                  <a:pt x="11099910" y="3676650"/>
                  <a:pt x="10985494" y="3676650"/>
                </a:cubicBezTo>
                <a:cubicBezTo>
                  <a:pt x="10871078" y="3676650"/>
                  <a:pt x="10764785" y="3641868"/>
                  <a:pt x="10676614" y="3582301"/>
                </a:cubicBezTo>
                <a:lnTo>
                  <a:pt x="10636244" y="3548992"/>
                </a:lnTo>
                <a:lnTo>
                  <a:pt x="10595874" y="3582301"/>
                </a:lnTo>
                <a:cubicBezTo>
                  <a:pt x="10507703" y="3641868"/>
                  <a:pt x="10401410" y="3676650"/>
                  <a:pt x="10286994" y="3676650"/>
                </a:cubicBezTo>
                <a:cubicBezTo>
                  <a:pt x="10172578" y="3676650"/>
                  <a:pt x="10066285" y="3641868"/>
                  <a:pt x="9978114" y="3582301"/>
                </a:cubicBezTo>
                <a:lnTo>
                  <a:pt x="9956794" y="3564710"/>
                </a:lnTo>
                <a:lnTo>
                  <a:pt x="9935474" y="3582301"/>
                </a:lnTo>
                <a:cubicBezTo>
                  <a:pt x="9847303" y="3641868"/>
                  <a:pt x="9741010" y="3676650"/>
                  <a:pt x="9626594" y="3676650"/>
                </a:cubicBezTo>
                <a:cubicBezTo>
                  <a:pt x="9474039" y="3676650"/>
                  <a:pt x="9335927" y="3614815"/>
                  <a:pt x="9235953" y="3514841"/>
                </a:cubicBezTo>
                <a:lnTo>
                  <a:pt x="9177317" y="3443774"/>
                </a:lnTo>
                <a:lnTo>
                  <a:pt x="9155833" y="3455436"/>
                </a:lnTo>
                <a:cubicBezTo>
                  <a:pt x="9089739" y="3483391"/>
                  <a:pt x="9017072" y="3498850"/>
                  <a:pt x="8940794" y="3498850"/>
                </a:cubicBezTo>
                <a:cubicBezTo>
                  <a:pt x="8807308" y="3498850"/>
                  <a:pt x="8684880" y="3451508"/>
                  <a:pt x="8589384" y="3372698"/>
                </a:cubicBezTo>
                <a:lnTo>
                  <a:pt x="8558851" y="3342885"/>
                </a:lnTo>
                <a:lnTo>
                  <a:pt x="8509894" y="3433080"/>
                </a:lnTo>
                <a:cubicBezTo>
                  <a:pt x="8410615" y="3580033"/>
                  <a:pt x="8242488" y="3676650"/>
                  <a:pt x="8051794" y="3676650"/>
                </a:cubicBezTo>
                <a:cubicBezTo>
                  <a:pt x="7861101" y="3676650"/>
                  <a:pt x="7692973" y="3580033"/>
                  <a:pt x="7593694" y="3433080"/>
                </a:cubicBezTo>
                <a:lnTo>
                  <a:pt x="7562844" y="3376244"/>
                </a:lnTo>
                <a:lnTo>
                  <a:pt x="7531994" y="3433080"/>
                </a:lnTo>
                <a:cubicBezTo>
                  <a:pt x="7432715" y="3580033"/>
                  <a:pt x="7264588" y="3676650"/>
                  <a:pt x="7073894" y="3676650"/>
                </a:cubicBezTo>
                <a:cubicBezTo>
                  <a:pt x="6806923" y="3676650"/>
                  <a:pt x="6584182" y="3487281"/>
                  <a:pt x="6532668" y="3235538"/>
                </a:cubicBezTo>
                <a:lnTo>
                  <a:pt x="6528183" y="3191049"/>
                </a:lnTo>
                <a:lnTo>
                  <a:pt x="6474728" y="3233051"/>
                </a:lnTo>
                <a:cubicBezTo>
                  <a:pt x="6386557" y="3292618"/>
                  <a:pt x="6280265" y="3327400"/>
                  <a:pt x="6165849" y="3327400"/>
                </a:cubicBezTo>
                <a:cubicBezTo>
                  <a:pt x="6013293" y="3327400"/>
                  <a:pt x="5875180" y="3265565"/>
                  <a:pt x="5775206" y="3165592"/>
                </a:cubicBezTo>
                <a:lnTo>
                  <a:pt x="5748209" y="3132872"/>
                </a:lnTo>
                <a:lnTo>
                  <a:pt x="5656986" y="3182386"/>
                </a:lnTo>
                <a:cubicBezTo>
                  <a:pt x="5590892" y="3210341"/>
                  <a:pt x="5518225" y="3225800"/>
                  <a:pt x="5441947" y="3225800"/>
                </a:cubicBezTo>
                <a:cubicBezTo>
                  <a:pt x="5403808" y="3225800"/>
                  <a:pt x="5366573" y="3221936"/>
                  <a:pt x="5330610" y="3214576"/>
                </a:cubicBezTo>
                <a:lnTo>
                  <a:pt x="5306299" y="3207030"/>
                </a:lnTo>
                <a:lnTo>
                  <a:pt x="5290448" y="3236230"/>
                </a:lnTo>
                <a:cubicBezTo>
                  <a:pt x="5191170" y="3383183"/>
                  <a:pt x="5023040" y="3479800"/>
                  <a:pt x="4832349" y="3479800"/>
                </a:cubicBezTo>
                <a:cubicBezTo>
                  <a:pt x="4717933" y="3479800"/>
                  <a:pt x="4611641" y="3445018"/>
                  <a:pt x="4523469" y="3385451"/>
                </a:cubicBezTo>
                <a:lnTo>
                  <a:pt x="4508138" y="3372801"/>
                </a:lnTo>
                <a:lnTo>
                  <a:pt x="4437788" y="3410986"/>
                </a:lnTo>
                <a:cubicBezTo>
                  <a:pt x="4371694" y="3438942"/>
                  <a:pt x="4299027" y="3454400"/>
                  <a:pt x="4222749" y="3454400"/>
                </a:cubicBezTo>
                <a:cubicBezTo>
                  <a:pt x="4146472" y="3454400"/>
                  <a:pt x="4073805" y="3438942"/>
                  <a:pt x="4007711" y="3410986"/>
                </a:cubicBezTo>
                <a:lnTo>
                  <a:pt x="3943435" y="3376098"/>
                </a:lnTo>
                <a:lnTo>
                  <a:pt x="3912506" y="3433080"/>
                </a:lnTo>
                <a:cubicBezTo>
                  <a:pt x="3813227" y="3580033"/>
                  <a:pt x="3645099" y="3676650"/>
                  <a:pt x="3454405" y="3676650"/>
                </a:cubicBezTo>
                <a:cubicBezTo>
                  <a:pt x="3225572" y="3676650"/>
                  <a:pt x="3029236" y="3537521"/>
                  <a:pt x="2945370" y="3339239"/>
                </a:cubicBezTo>
                <a:lnTo>
                  <a:pt x="2931415" y="3294284"/>
                </a:lnTo>
                <a:lnTo>
                  <a:pt x="2860886" y="3316176"/>
                </a:lnTo>
                <a:cubicBezTo>
                  <a:pt x="2824923" y="3323536"/>
                  <a:pt x="2787687" y="3327400"/>
                  <a:pt x="2749548" y="3327400"/>
                </a:cubicBezTo>
                <a:cubicBezTo>
                  <a:pt x="2596993" y="3327400"/>
                  <a:pt x="2458881" y="3265565"/>
                  <a:pt x="2358907" y="3165592"/>
                </a:cubicBezTo>
                <a:lnTo>
                  <a:pt x="2354242" y="3159937"/>
                </a:lnTo>
                <a:lnTo>
                  <a:pt x="2266087" y="3207786"/>
                </a:lnTo>
                <a:cubicBezTo>
                  <a:pt x="2199993" y="3235741"/>
                  <a:pt x="2127326" y="3251200"/>
                  <a:pt x="2051049" y="3251200"/>
                </a:cubicBezTo>
                <a:cubicBezTo>
                  <a:pt x="1974771" y="3251200"/>
                  <a:pt x="1902104" y="3235741"/>
                  <a:pt x="1836010" y="3207786"/>
                </a:cubicBezTo>
                <a:lnTo>
                  <a:pt x="1784042" y="3179579"/>
                </a:lnTo>
                <a:lnTo>
                  <a:pt x="1743190" y="3229091"/>
                </a:lnTo>
                <a:cubicBezTo>
                  <a:pt x="1643217" y="3329065"/>
                  <a:pt x="1505104" y="3390900"/>
                  <a:pt x="1352549" y="3390900"/>
                </a:cubicBezTo>
                <a:cubicBezTo>
                  <a:pt x="1161855" y="3390900"/>
                  <a:pt x="993728" y="3294283"/>
                  <a:pt x="894449" y="3147330"/>
                </a:cubicBezTo>
                <a:lnTo>
                  <a:pt x="868729" y="3099945"/>
                </a:lnTo>
                <a:lnTo>
                  <a:pt x="861330" y="3106051"/>
                </a:lnTo>
                <a:cubicBezTo>
                  <a:pt x="773158" y="3165618"/>
                  <a:pt x="666866" y="3200400"/>
                  <a:pt x="552450" y="3200400"/>
                </a:cubicBezTo>
                <a:cubicBezTo>
                  <a:pt x="247340" y="3200400"/>
                  <a:pt x="0" y="2953060"/>
                  <a:pt x="0" y="2647950"/>
                </a:cubicBezTo>
                <a:cubicBezTo>
                  <a:pt x="0" y="2495395"/>
                  <a:pt x="61835" y="2357282"/>
                  <a:pt x="161808" y="2257308"/>
                </a:cubicBezTo>
                <a:lnTo>
                  <a:pt x="227087" y="2203449"/>
                </a:lnTo>
                <a:lnTo>
                  <a:pt x="161810" y="2149591"/>
                </a:lnTo>
                <a:cubicBezTo>
                  <a:pt x="61837" y="2049617"/>
                  <a:pt x="2" y="1911505"/>
                  <a:pt x="2" y="1758950"/>
                </a:cubicBezTo>
                <a:cubicBezTo>
                  <a:pt x="2" y="1453840"/>
                  <a:pt x="247341" y="1206500"/>
                  <a:pt x="552452" y="1206500"/>
                </a:cubicBezTo>
                <a:lnTo>
                  <a:pt x="595806" y="1210870"/>
                </a:lnTo>
                <a:lnTo>
                  <a:pt x="589520" y="1199288"/>
                </a:lnTo>
                <a:cubicBezTo>
                  <a:pt x="561564" y="1133194"/>
                  <a:pt x="546106" y="1060527"/>
                  <a:pt x="546106" y="984250"/>
                </a:cubicBezTo>
                <a:cubicBezTo>
                  <a:pt x="546106" y="679140"/>
                  <a:pt x="793445" y="431800"/>
                  <a:pt x="1098555" y="431800"/>
                </a:cubicBezTo>
                <a:cubicBezTo>
                  <a:pt x="1289249" y="431800"/>
                  <a:pt x="1457376" y="528417"/>
                  <a:pt x="1556655" y="675370"/>
                </a:cubicBezTo>
                <a:lnTo>
                  <a:pt x="1582375" y="722755"/>
                </a:lnTo>
                <a:lnTo>
                  <a:pt x="1589775" y="716650"/>
                </a:lnTo>
                <a:cubicBezTo>
                  <a:pt x="1677946" y="657082"/>
                  <a:pt x="1784238" y="622300"/>
                  <a:pt x="1898654" y="622300"/>
                </a:cubicBezTo>
                <a:cubicBezTo>
                  <a:pt x="1974932" y="622300"/>
                  <a:pt x="2047599" y="637759"/>
                  <a:pt x="2113693" y="665714"/>
                </a:cubicBezTo>
                <a:lnTo>
                  <a:pt x="2165661" y="693921"/>
                </a:lnTo>
                <a:lnTo>
                  <a:pt x="2206513" y="644409"/>
                </a:lnTo>
                <a:cubicBezTo>
                  <a:pt x="2306487" y="544435"/>
                  <a:pt x="2444599" y="482600"/>
                  <a:pt x="2597154" y="482600"/>
                </a:cubicBezTo>
                <a:cubicBezTo>
                  <a:pt x="2749709" y="482600"/>
                  <a:pt x="2887822" y="544435"/>
                  <a:pt x="2987797" y="644409"/>
                </a:cubicBezTo>
                <a:lnTo>
                  <a:pt x="2992463" y="650063"/>
                </a:lnTo>
                <a:lnTo>
                  <a:pt x="3080617" y="602214"/>
                </a:lnTo>
                <a:cubicBezTo>
                  <a:pt x="3113663" y="588237"/>
                  <a:pt x="3148355" y="577383"/>
                  <a:pt x="3184316" y="570024"/>
                </a:cubicBezTo>
                <a:lnTo>
                  <a:pt x="3277431" y="560637"/>
                </a:lnTo>
                <a:lnTo>
                  <a:pt x="3276606" y="552450"/>
                </a:lnTo>
                <a:cubicBezTo>
                  <a:pt x="3276606" y="247340"/>
                  <a:pt x="3523946" y="0"/>
                  <a:pt x="3829056" y="0"/>
                </a:cubicBezTo>
                <a:close/>
              </a:path>
            </a:pathLst>
          </a:custGeom>
          <a:solidFill>
            <a:srgbClr val="F1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2C99E16-322B-5E75-C641-7C2DD9377F30}"/>
              </a:ext>
            </a:extLst>
          </p:cNvPr>
          <p:cNvSpPr/>
          <p:nvPr/>
        </p:nvSpPr>
        <p:spPr>
          <a:xfrm>
            <a:off x="-1440633" y="5143500"/>
            <a:ext cx="16015811" cy="4343400"/>
          </a:xfrm>
          <a:custGeom>
            <a:avLst/>
            <a:gdLst>
              <a:gd name="connsiteX0" fmla="*/ 3829056 w 13557244"/>
              <a:gd name="connsiteY0" fmla="*/ 0 h 3676650"/>
              <a:gd name="connsiteX1" fmla="*/ 4137936 w 13557244"/>
              <a:gd name="connsiteY1" fmla="*/ 94350 h 3676650"/>
              <a:gd name="connsiteX2" fmla="*/ 4153266 w 13557244"/>
              <a:gd name="connsiteY2" fmla="*/ 106999 h 3676650"/>
              <a:gd name="connsiteX3" fmla="*/ 4223617 w 13557244"/>
              <a:gd name="connsiteY3" fmla="*/ 68814 h 3676650"/>
              <a:gd name="connsiteX4" fmla="*/ 4438655 w 13557244"/>
              <a:gd name="connsiteY4" fmla="*/ 25400 h 3676650"/>
              <a:gd name="connsiteX5" fmla="*/ 4653693 w 13557244"/>
              <a:gd name="connsiteY5" fmla="*/ 68814 h 3676650"/>
              <a:gd name="connsiteX6" fmla="*/ 4725668 w 13557244"/>
              <a:gd name="connsiteY6" fmla="*/ 107880 h 3676650"/>
              <a:gd name="connsiteX7" fmla="*/ 4726674 w 13557244"/>
              <a:gd name="connsiteY7" fmla="*/ 107050 h 3676650"/>
              <a:gd name="connsiteX8" fmla="*/ 5035549 w 13557244"/>
              <a:gd name="connsiteY8" fmla="*/ 12700 h 3676650"/>
              <a:gd name="connsiteX9" fmla="*/ 5426193 w 13557244"/>
              <a:gd name="connsiteY9" fmla="*/ 174509 h 3676650"/>
              <a:gd name="connsiteX10" fmla="*/ 5435811 w 13557244"/>
              <a:gd name="connsiteY10" fmla="*/ 186162 h 3676650"/>
              <a:gd name="connsiteX11" fmla="*/ 5508413 w 13557244"/>
              <a:gd name="connsiteY11" fmla="*/ 163624 h 3676650"/>
              <a:gd name="connsiteX12" fmla="*/ 5619753 w 13557244"/>
              <a:gd name="connsiteY12" fmla="*/ 152400 h 3676650"/>
              <a:gd name="connsiteX13" fmla="*/ 6160979 w 13557244"/>
              <a:gd name="connsiteY13" fmla="*/ 593512 h 3676650"/>
              <a:gd name="connsiteX14" fmla="*/ 6163234 w 13557244"/>
              <a:gd name="connsiteY14" fmla="*/ 615882 h 3676650"/>
              <a:gd name="connsiteX15" fmla="*/ 6181614 w 13557244"/>
              <a:gd name="connsiteY15" fmla="*/ 593609 h 3676650"/>
              <a:gd name="connsiteX16" fmla="*/ 6572254 w 13557244"/>
              <a:gd name="connsiteY16" fmla="*/ 431800 h 3676650"/>
              <a:gd name="connsiteX17" fmla="*/ 7030345 w 13557244"/>
              <a:gd name="connsiteY17" fmla="*/ 675370 h 3676650"/>
              <a:gd name="connsiteX18" fmla="*/ 7056064 w 13557244"/>
              <a:gd name="connsiteY18" fmla="*/ 722755 h 3676650"/>
              <a:gd name="connsiteX19" fmla="*/ 7063464 w 13557244"/>
              <a:gd name="connsiteY19" fmla="*/ 716650 h 3676650"/>
              <a:gd name="connsiteX20" fmla="*/ 7372344 w 13557244"/>
              <a:gd name="connsiteY20" fmla="*/ 622300 h 3676650"/>
              <a:gd name="connsiteX21" fmla="*/ 7587383 w 13557244"/>
              <a:gd name="connsiteY21" fmla="*/ 665714 h 3676650"/>
              <a:gd name="connsiteX22" fmla="*/ 7639351 w 13557244"/>
              <a:gd name="connsiteY22" fmla="*/ 693921 h 3676650"/>
              <a:gd name="connsiteX23" fmla="*/ 7680203 w 13557244"/>
              <a:gd name="connsiteY23" fmla="*/ 644409 h 3676650"/>
              <a:gd name="connsiteX24" fmla="*/ 8070844 w 13557244"/>
              <a:gd name="connsiteY24" fmla="*/ 482600 h 3676650"/>
              <a:gd name="connsiteX25" fmla="*/ 8461486 w 13557244"/>
              <a:gd name="connsiteY25" fmla="*/ 644409 h 3676650"/>
              <a:gd name="connsiteX26" fmla="*/ 8466151 w 13557244"/>
              <a:gd name="connsiteY26" fmla="*/ 650063 h 3676650"/>
              <a:gd name="connsiteX27" fmla="*/ 8554306 w 13557244"/>
              <a:gd name="connsiteY27" fmla="*/ 602214 h 3676650"/>
              <a:gd name="connsiteX28" fmla="*/ 8769344 w 13557244"/>
              <a:gd name="connsiteY28" fmla="*/ 558800 h 3676650"/>
              <a:gd name="connsiteX29" fmla="*/ 8984383 w 13557244"/>
              <a:gd name="connsiteY29" fmla="*/ 602214 h 3676650"/>
              <a:gd name="connsiteX30" fmla="*/ 9075011 w 13557244"/>
              <a:gd name="connsiteY30" fmla="*/ 651406 h 3676650"/>
              <a:gd name="connsiteX31" fmla="*/ 9124044 w 13557244"/>
              <a:gd name="connsiteY31" fmla="*/ 561070 h 3676650"/>
              <a:gd name="connsiteX32" fmla="*/ 9582144 w 13557244"/>
              <a:gd name="connsiteY32" fmla="*/ 317500 h 3676650"/>
              <a:gd name="connsiteX33" fmla="*/ 10091180 w 13557244"/>
              <a:gd name="connsiteY33" fmla="*/ 654911 h 3676650"/>
              <a:gd name="connsiteX34" fmla="*/ 10106621 w 13557244"/>
              <a:gd name="connsiteY34" fmla="*/ 704655 h 3676650"/>
              <a:gd name="connsiteX35" fmla="*/ 10131206 w 13557244"/>
              <a:gd name="connsiteY35" fmla="*/ 697024 h 3676650"/>
              <a:gd name="connsiteX36" fmla="*/ 10242544 w 13557244"/>
              <a:gd name="connsiteY36" fmla="*/ 685800 h 3676650"/>
              <a:gd name="connsiteX37" fmla="*/ 10551424 w 13557244"/>
              <a:gd name="connsiteY37" fmla="*/ 780150 h 3676650"/>
              <a:gd name="connsiteX38" fmla="*/ 10566755 w 13557244"/>
              <a:gd name="connsiteY38" fmla="*/ 792799 h 3676650"/>
              <a:gd name="connsiteX39" fmla="*/ 10637105 w 13557244"/>
              <a:gd name="connsiteY39" fmla="*/ 754614 h 3676650"/>
              <a:gd name="connsiteX40" fmla="*/ 10852144 w 13557244"/>
              <a:gd name="connsiteY40" fmla="*/ 711200 h 3676650"/>
              <a:gd name="connsiteX41" fmla="*/ 10963482 w 13557244"/>
              <a:gd name="connsiteY41" fmla="*/ 722424 h 3676650"/>
              <a:gd name="connsiteX42" fmla="*/ 10987794 w 13557244"/>
              <a:gd name="connsiteY42" fmla="*/ 729970 h 3676650"/>
              <a:gd name="connsiteX43" fmla="*/ 11003644 w 13557244"/>
              <a:gd name="connsiteY43" fmla="*/ 700770 h 3676650"/>
              <a:gd name="connsiteX44" fmla="*/ 11461744 w 13557244"/>
              <a:gd name="connsiteY44" fmla="*/ 457200 h 3676650"/>
              <a:gd name="connsiteX45" fmla="*/ 11852385 w 13557244"/>
              <a:gd name="connsiteY45" fmla="*/ 619009 h 3676650"/>
              <a:gd name="connsiteX46" fmla="*/ 11879382 w 13557244"/>
              <a:gd name="connsiteY46" fmla="*/ 651729 h 3676650"/>
              <a:gd name="connsiteX47" fmla="*/ 11970605 w 13557244"/>
              <a:gd name="connsiteY47" fmla="*/ 602214 h 3676650"/>
              <a:gd name="connsiteX48" fmla="*/ 12185644 w 13557244"/>
              <a:gd name="connsiteY48" fmla="*/ 558800 h 3676650"/>
              <a:gd name="connsiteX49" fmla="*/ 12494524 w 13557244"/>
              <a:gd name="connsiteY49" fmla="*/ 653150 h 3676650"/>
              <a:gd name="connsiteX50" fmla="*/ 12570602 w 13557244"/>
              <a:gd name="connsiteY50" fmla="*/ 715920 h 3676650"/>
              <a:gd name="connsiteX51" fmla="*/ 12592906 w 13557244"/>
              <a:gd name="connsiteY51" fmla="*/ 703814 h 3676650"/>
              <a:gd name="connsiteX52" fmla="*/ 12807944 w 13557244"/>
              <a:gd name="connsiteY52" fmla="*/ 660400 h 3676650"/>
              <a:gd name="connsiteX53" fmla="*/ 13360394 w 13557244"/>
              <a:gd name="connsiteY53" fmla="*/ 1212850 h 3676650"/>
              <a:gd name="connsiteX54" fmla="*/ 13022983 w 13557244"/>
              <a:gd name="connsiteY54" fmla="*/ 1721886 h 3676650"/>
              <a:gd name="connsiteX55" fmla="*/ 13005431 w 13557244"/>
              <a:gd name="connsiteY55" fmla="*/ 1727334 h 3676650"/>
              <a:gd name="connsiteX56" fmla="*/ 13015224 w 13557244"/>
              <a:gd name="connsiteY56" fmla="*/ 1732649 h 3676650"/>
              <a:gd name="connsiteX57" fmla="*/ 13258794 w 13557244"/>
              <a:gd name="connsiteY57" fmla="*/ 2190750 h 3676650"/>
              <a:gd name="connsiteX58" fmla="*/ 13247570 w 13557244"/>
              <a:gd name="connsiteY58" fmla="*/ 2302088 h 3676650"/>
              <a:gd name="connsiteX59" fmla="*/ 13222816 w 13557244"/>
              <a:gd name="connsiteY59" fmla="*/ 2381833 h 3676650"/>
              <a:gd name="connsiteX60" fmla="*/ 13313674 w 13557244"/>
              <a:gd name="connsiteY60" fmla="*/ 2431149 h 3676650"/>
              <a:gd name="connsiteX61" fmla="*/ 13557244 w 13557244"/>
              <a:gd name="connsiteY61" fmla="*/ 2889250 h 3676650"/>
              <a:gd name="connsiteX62" fmla="*/ 13004794 w 13557244"/>
              <a:gd name="connsiteY62" fmla="*/ 3441700 h 3676650"/>
              <a:gd name="connsiteX63" fmla="*/ 12614153 w 13557244"/>
              <a:gd name="connsiteY63" fmla="*/ 3279892 h 3676650"/>
              <a:gd name="connsiteX64" fmla="*/ 12575359 w 13557244"/>
              <a:gd name="connsiteY64" fmla="*/ 3232873 h 3676650"/>
              <a:gd name="connsiteX65" fmla="*/ 12513574 w 13557244"/>
              <a:gd name="connsiteY65" fmla="*/ 3283851 h 3676650"/>
              <a:gd name="connsiteX66" fmla="*/ 12204694 w 13557244"/>
              <a:gd name="connsiteY66" fmla="*/ 3378200 h 3676650"/>
              <a:gd name="connsiteX67" fmla="*/ 12040412 w 13557244"/>
              <a:gd name="connsiteY67" fmla="*/ 3353363 h 3676650"/>
              <a:gd name="connsiteX68" fmla="*/ 11967065 w 13557244"/>
              <a:gd name="connsiteY68" fmla="*/ 3324464 h 3676650"/>
              <a:gd name="connsiteX69" fmla="*/ 11909535 w 13557244"/>
              <a:gd name="connsiteY69" fmla="*/ 3394191 h 3676650"/>
              <a:gd name="connsiteX70" fmla="*/ 11518894 w 13557244"/>
              <a:gd name="connsiteY70" fmla="*/ 3556000 h 3676650"/>
              <a:gd name="connsiteX71" fmla="*/ 11407556 w 13557244"/>
              <a:gd name="connsiteY71" fmla="*/ 3544776 h 3676650"/>
              <a:gd name="connsiteX72" fmla="*/ 11358362 w 13557244"/>
              <a:gd name="connsiteY72" fmla="*/ 3529506 h 3676650"/>
              <a:gd name="connsiteX73" fmla="*/ 11294374 w 13557244"/>
              <a:gd name="connsiteY73" fmla="*/ 3582301 h 3676650"/>
              <a:gd name="connsiteX74" fmla="*/ 10985494 w 13557244"/>
              <a:gd name="connsiteY74" fmla="*/ 3676650 h 3676650"/>
              <a:gd name="connsiteX75" fmla="*/ 10676614 w 13557244"/>
              <a:gd name="connsiteY75" fmla="*/ 3582301 h 3676650"/>
              <a:gd name="connsiteX76" fmla="*/ 10636244 w 13557244"/>
              <a:gd name="connsiteY76" fmla="*/ 3548992 h 3676650"/>
              <a:gd name="connsiteX77" fmla="*/ 10595874 w 13557244"/>
              <a:gd name="connsiteY77" fmla="*/ 3582301 h 3676650"/>
              <a:gd name="connsiteX78" fmla="*/ 10286994 w 13557244"/>
              <a:gd name="connsiteY78" fmla="*/ 3676650 h 3676650"/>
              <a:gd name="connsiteX79" fmla="*/ 9978114 w 13557244"/>
              <a:gd name="connsiteY79" fmla="*/ 3582301 h 3676650"/>
              <a:gd name="connsiteX80" fmla="*/ 9956794 w 13557244"/>
              <a:gd name="connsiteY80" fmla="*/ 3564710 h 3676650"/>
              <a:gd name="connsiteX81" fmla="*/ 9935474 w 13557244"/>
              <a:gd name="connsiteY81" fmla="*/ 3582301 h 3676650"/>
              <a:gd name="connsiteX82" fmla="*/ 9626594 w 13557244"/>
              <a:gd name="connsiteY82" fmla="*/ 3676650 h 3676650"/>
              <a:gd name="connsiteX83" fmla="*/ 9235953 w 13557244"/>
              <a:gd name="connsiteY83" fmla="*/ 3514841 h 3676650"/>
              <a:gd name="connsiteX84" fmla="*/ 9177317 w 13557244"/>
              <a:gd name="connsiteY84" fmla="*/ 3443774 h 3676650"/>
              <a:gd name="connsiteX85" fmla="*/ 9155833 w 13557244"/>
              <a:gd name="connsiteY85" fmla="*/ 3455436 h 3676650"/>
              <a:gd name="connsiteX86" fmla="*/ 8940794 w 13557244"/>
              <a:gd name="connsiteY86" fmla="*/ 3498850 h 3676650"/>
              <a:gd name="connsiteX87" fmla="*/ 8589384 w 13557244"/>
              <a:gd name="connsiteY87" fmla="*/ 3372698 h 3676650"/>
              <a:gd name="connsiteX88" fmla="*/ 8558851 w 13557244"/>
              <a:gd name="connsiteY88" fmla="*/ 3342885 h 3676650"/>
              <a:gd name="connsiteX89" fmla="*/ 8509894 w 13557244"/>
              <a:gd name="connsiteY89" fmla="*/ 3433080 h 3676650"/>
              <a:gd name="connsiteX90" fmla="*/ 8051794 w 13557244"/>
              <a:gd name="connsiteY90" fmla="*/ 3676650 h 3676650"/>
              <a:gd name="connsiteX91" fmla="*/ 7593694 w 13557244"/>
              <a:gd name="connsiteY91" fmla="*/ 3433080 h 3676650"/>
              <a:gd name="connsiteX92" fmla="*/ 7562844 w 13557244"/>
              <a:gd name="connsiteY92" fmla="*/ 3376244 h 3676650"/>
              <a:gd name="connsiteX93" fmla="*/ 7531994 w 13557244"/>
              <a:gd name="connsiteY93" fmla="*/ 3433080 h 3676650"/>
              <a:gd name="connsiteX94" fmla="*/ 7073894 w 13557244"/>
              <a:gd name="connsiteY94" fmla="*/ 3676650 h 3676650"/>
              <a:gd name="connsiteX95" fmla="*/ 6532668 w 13557244"/>
              <a:gd name="connsiteY95" fmla="*/ 3235538 h 3676650"/>
              <a:gd name="connsiteX96" fmla="*/ 6528183 w 13557244"/>
              <a:gd name="connsiteY96" fmla="*/ 3191049 h 3676650"/>
              <a:gd name="connsiteX97" fmla="*/ 6474728 w 13557244"/>
              <a:gd name="connsiteY97" fmla="*/ 3233051 h 3676650"/>
              <a:gd name="connsiteX98" fmla="*/ 6165849 w 13557244"/>
              <a:gd name="connsiteY98" fmla="*/ 3327400 h 3676650"/>
              <a:gd name="connsiteX99" fmla="*/ 5775206 w 13557244"/>
              <a:gd name="connsiteY99" fmla="*/ 3165592 h 3676650"/>
              <a:gd name="connsiteX100" fmla="*/ 5748209 w 13557244"/>
              <a:gd name="connsiteY100" fmla="*/ 3132872 h 3676650"/>
              <a:gd name="connsiteX101" fmla="*/ 5656986 w 13557244"/>
              <a:gd name="connsiteY101" fmla="*/ 3182386 h 3676650"/>
              <a:gd name="connsiteX102" fmla="*/ 5441947 w 13557244"/>
              <a:gd name="connsiteY102" fmla="*/ 3225800 h 3676650"/>
              <a:gd name="connsiteX103" fmla="*/ 5330610 w 13557244"/>
              <a:gd name="connsiteY103" fmla="*/ 3214576 h 3676650"/>
              <a:gd name="connsiteX104" fmla="*/ 5306299 w 13557244"/>
              <a:gd name="connsiteY104" fmla="*/ 3207030 h 3676650"/>
              <a:gd name="connsiteX105" fmla="*/ 5290448 w 13557244"/>
              <a:gd name="connsiteY105" fmla="*/ 3236230 h 3676650"/>
              <a:gd name="connsiteX106" fmla="*/ 4832349 w 13557244"/>
              <a:gd name="connsiteY106" fmla="*/ 3479800 h 3676650"/>
              <a:gd name="connsiteX107" fmla="*/ 4523469 w 13557244"/>
              <a:gd name="connsiteY107" fmla="*/ 3385451 h 3676650"/>
              <a:gd name="connsiteX108" fmla="*/ 4508138 w 13557244"/>
              <a:gd name="connsiteY108" fmla="*/ 3372801 h 3676650"/>
              <a:gd name="connsiteX109" fmla="*/ 4437788 w 13557244"/>
              <a:gd name="connsiteY109" fmla="*/ 3410986 h 3676650"/>
              <a:gd name="connsiteX110" fmla="*/ 4222749 w 13557244"/>
              <a:gd name="connsiteY110" fmla="*/ 3454400 h 3676650"/>
              <a:gd name="connsiteX111" fmla="*/ 4007711 w 13557244"/>
              <a:gd name="connsiteY111" fmla="*/ 3410986 h 3676650"/>
              <a:gd name="connsiteX112" fmla="*/ 3943435 w 13557244"/>
              <a:gd name="connsiteY112" fmla="*/ 3376098 h 3676650"/>
              <a:gd name="connsiteX113" fmla="*/ 3912506 w 13557244"/>
              <a:gd name="connsiteY113" fmla="*/ 3433080 h 3676650"/>
              <a:gd name="connsiteX114" fmla="*/ 3454405 w 13557244"/>
              <a:gd name="connsiteY114" fmla="*/ 3676650 h 3676650"/>
              <a:gd name="connsiteX115" fmla="*/ 2945370 w 13557244"/>
              <a:gd name="connsiteY115" fmla="*/ 3339239 h 3676650"/>
              <a:gd name="connsiteX116" fmla="*/ 2931415 w 13557244"/>
              <a:gd name="connsiteY116" fmla="*/ 3294284 h 3676650"/>
              <a:gd name="connsiteX117" fmla="*/ 2860886 w 13557244"/>
              <a:gd name="connsiteY117" fmla="*/ 3316176 h 3676650"/>
              <a:gd name="connsiteX118" fmla="*/ 2749548 w 13557244"/>
              <a:gd name="connsiteY118" fmla="*/ 3327400 h 3676650"/>
              <a:gd name="connsiteX119" fmla="*/ 2358907 w 13557244"/>
              <a:gd name="connsiteY119" fmla="*/ 3165592 h 3676650"/>
              <a:gd name="connsiteX120" fmla="*/ 2354242 w 13557244"/>
              <a:gd name="connsiteY120" fmla="*/ 3159937 h 3676650"/>
              <a:gd name="connsiteX121" fmla="*/ 2266087 w 13557244"/>
              <a:gd name="connsiteY121" fmla="*/ 3207786 h 3676650"/>
              <a:gd name="connsiteX122" fmla="*/ 2051049 w 13557244"/>
              <a:gd name="connsiteY122" fmla="*/ 3251200 h 3676650"/>
              <a:gd name="connsiteX123" fmla="*/ 1836010 w 13557244"/>
              <a:gd name="connsiteY123" fmla="*/ 3207786 h 3676650"/>
              <a:gd name="connsiteX124" fmla="*/ 1784042 w 13557244"/>
              <a:gd name="connsiteY124" fmla="*/ 3179579 h 3676650"/>
              <a:gd name="connsiteX125" fmla="*/ 1743190 w 13557244"/>
              <a:gd name="connsiteY125" fmla="*/ 3229091 h 3676650"/>
              <a:gd name="connsiteX126" fmla="*/ 1352549 w 13557244"/>
              <a:gd name="connsiteY126" fmla="*/ 3390900 h 3676650"/>
              <a:gd name="connsiteX127" fmla="*/ 894449 w 13557244"/>
              <a:gd name="connsiteY127" fmla="*/ 3147330 h 3676650"/>
              <a:gd name="connsiteX128" fmla="*/ 868729 w 13557244"/>
              <a:gd name="connsiteY128" fmla="*/ 3099945 h 3676650"/>
              <a:gd name="connsiteX129" fmla="*/ 861330 w 13557244"/>
              <a:gd name="connsiteY129" fmla="*/ 3106051 h 3676650"/>
              <a:gd name="connsiteX130" fmla="*/ 552450 w 13557244"/>
              <a:gd name="connsiteY130" fmla="*/ 3200400 h 3676650"/>
              <a:gd name="connsiteX131" fmla="*/ 0 w 13557244"/>
              <a:gd name="connsiteY131" fmla="*/ 2647950 h 3676650"/>
              <a:gd name="connsiteX132" fmla="*/ 161808 w 13557244"/>
              <a:gd name="connsiteY132" fmla="*/ 2257308 h 3676650"/>
              <a:gd name="connsiteX133" fmla="*/ 227087 w 13557244"/>
              <a:gd name="connsiteY133" fmla="*/ 2203449 h 3676650"/>
              <a:gd name="connsiteX134" fmla="*/ 161810 w 13557244"/>
              <a:gd name="connsiteY134" fmla="*/ 2149591 h 3676650"/>
              <a:gd name="connsiteX135" fmla="*/ 2 w 13557244"/>
              <a:gd name="connsiteY135" fmla="*/ 1758950 h 3676650"/>
              <a:gd name="connsiteX136" fmla="*/ 552452 w 13557244"/>
              <a:gd name="connsiteY136" fmla="*/ 1206500 h 3676650"/>
              <a:gd name="connsiteX137" fmla="*/ 595806 w 13557244"/>
              <a:gd name="connsiteY137" fmla="*/ 1210870 h 3676650"/>
              <a:gd name="connsiteX138" fmla="*/ 589520 w 13557244"/>
              <a:gd name="connsiteY138" fmla="*/ 1199288 h 3676650"/>
              <a:gd name="connsiteX139" fmla="*/ 546106 w 13557244"/>
              <a:gd name="connsiteY139" fmla="*/ 984250 h 3676650"/>
              <a:gd name="connsiteX140" fmla="*/ 1098555 w 13557244"/>
              <a:gd name="connsiteY140" fmla="*/ 431800 h 3676650"/>
              <a:gd name="connsiteX141" fmla="*/ 1556655 w 13557244"/>
              <a:gd name="connsiteY141" fmla="*/ 675370 h 3676650"/>
              <a:gd name="connsiteX142" fmla="*/ 1582375 w 13557244"/>
              <a:gd name="connsiteY142" fmla="*/ 722755 h 3676650"/>
              <a:gd name="connsiteX143" fmla="*/ 1589775 w 13557244"/>
              <a:gd name="connsiteY143" fmla="*/ 716650 h 3676650"/>
              <a:gd name="connsiteX144" fmla="*/ 1898654 w 13557244"/>
              <a:gd name="connsiteY144" fmla="*/ 622300 h 3676650"/>
              <a:gd name="connsiteX145" fmla="*/ 2113693 w 13557244"/>
              <a:gd name="connsiteY145" fmla="*/ 665714 h 3676650"/>
              <a:gd name="connsiteX146" fmla="*/ 2165661 w 13557244"/>
              <a:gd name="connsiteY146" fmla="*/ 693921 h 3676650"/>
              <a:gd name="connsiteX147" fmla="*/ 2206513 w 13557244"/>
              <a:gd name="connsiteY147" fmla="*/ 644409 h 3676650"/>
              <a:gd name="connsiteX148" fmla="*/ 2597154 w 13557244"/>
              <a:gd name="connsiteY148" fmla="*/ 482600 h 3676650"/>
              <a:gd name="connsiteX149" fmla="*/ 2987797 w 13557244"/>
              <a:gd name="connsiteY149" fmla="*/ 644409 h 3676650"/>
              <a:gd name="connsiteX150" fmla="*/ 2992463 w 13557244"/>
              <a:gd name="connsiteY150" fmla="*/ 650063 h 3676650"/>
              <a:gd name="connsiteX151" fmla="*/ 3080617 w 13557244"/>
              <a:gd name="connsiteY151" fmla="*/ 602214 h 3676650"/>
              <a:gd name="connsiteX152" fmla="*/ 3184316 w 13557244"/>
              <a:gd name="connsiteY152" fmla="*/ 570024 h 3676650"/>
              <a:gd name="connsiteX153" fmla="*/ 3277431 w 13557244"/>
              <a:gd name="connsiteY153" fmla="*/ 560637 h 3676650"/>
              <a:gd name="connsiteX154" fmla="*/ 3276606 w 13557244"/>
              <a:gd name="connsiteY154" fmla="*/ 552450 h 3676650"/>
              <a:gd name="connsiteX155" fmla="*/ 3829056 w 13557244"/>
              <a:gd name="connsiteY155" fmla="*/ 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3557244" h="3676650">
                <a:moveTo>
                  <a:pt x="3829056" y="0"/>
                </a:moveTo>
                <a:cubicBezTo>
                  <a:pt x="3943472" y="0"/>
                  <a:pt x="4049765" y="34782"/>
                  <a:pt x="4137936" y="94350"/>
                </a:cubicBezTo>
                <a:lnTo>
                  <a:pt x="4153266" y="106999"/>
                </a:lnTo>
                <a:lnTo>
                  <a:pt x="4223617" y="68814"/>
                </a:lnTo>
                <a:cubicBezTo>
                  <a:pt x="4289712" y="40859"/>
                  <a:pt x="4362378" y="25400"/>
                  <a:pt x="4438655" y="25400"/>
                </a:cubicBezTo>
                <a:cubicBezTo>
                  <a:pt x="4514933" y="25400"/>
                  <a:pt x="4587599" y="40859"/>
                  <a:pt x="4653693" y="68814"/>
                </a:cubicBezTo>
                <a:lnTo>
                  <a:pt x="4725668" y="107880"/>
                </a:lnTo>
                <a:lnTo>
                  <a:pt x="4726674" y="107050"/>
                </a:lnTo>
                <a:cubicBezTo>
                  <a:pt x="4814847" y="47482"/>
                  <a:pt x="4921137" y="12700"/>
                  <a:pt x="5035549" y="12700"/>
                </a:cubicBezTo>
                <a:cubicBezTo>
                  <a:pt x="5188108" y="12700"/>
                  <a:pt x="5326218" y="74535"/>
                  <a:pt x="5426193" y="174509"/>
                </a:cubicBezTo>
                <a:lnTo>
                  <a:pt x="5435811" y="186162"/>
                </a:lnTo>
                <a:lnTo>
                  <a:pt x="5508413" y="163624"/>
                </a:lnTo>
                <a:cubicBezTo>
                  <a:pt x="5544376" y="156265"/>
                  <a:pt x="5581614" y="152400"/>
                  <a:pt x="5619753" y="152400"/>
                </a:cubicBezTo>
                <a:cubicBezTo>
                  <a:pt x="5886725" y="152400"/>
                  <a:pt x="6109467" y="341770"/>
                  <a:pt x="6160979" y="593512"/>
                </a:cubicBezTo>
                <a:lnTo>
                  <a:pt x="6163234" y="615882"/>
                </a:lnTo>
                <a:lnTo>
                  <a:pt x="6181614" y="593609"/>
                </a:lnTo>
                <a:cubicBezTo>
                  <a:pt x="6281584" y="493635"/>
                  <a:pt x="6419697" y="431800"/>
                  <a:pt x="6572254" y="431800"/>
                </a:cubicBezTo>
                <a:cubicBezTo>
                  <a:pt x="6762939" y="431800"/>
                  <a:pt x="6931067" y="528417"/>
                  <a:pt x="7030345" y="675370"/>
                </a:cubicBezTo>
                <a:lnTo>
                  <a:pt x="7056064" y="722755"/>
                </a:lnTo>
                <a:lnTo>
                  <a:pt x="7063464" y="716650"/>
                </a:lnTo>
                <a:cubicBezTo>
                  <a:pt x="7151636" y="657082"/>
                  <a:pt x="7257928" y="622300"/>
                  <a:pt x="7372344" y="622300"/>
                </a:cubicBezTo>
                <a:cubicBezTo>
                  <a:pt x="7448622" y="622300"/>
                  <a:pt x="7521289" y="637759"/>
                  <a:pt x="7587383" y="665714"/>
                </a:cubicBezTo>
                <a:lnTo>
                  <a:pt x="7639351" y="693921"/>
                </a:lnTo>
                <a:lnTo>
                  <a:pt x="7680203" y="644409"/>
                </a:lnTo>
                <a:cubicBezTo>
                  <a:pt x="7780177" y="544435"/>
                  <a:pt x="7918289" y="482600"/>
                  <a:pt x="8070844" y="482600"/>
                </a:cubicBezTo>
                <a:cubicBezTo>
                  <a:pt x="8223399" y="482600"/>
                  <a:pt x="8361512" y="544435"/>
                  <a:pt x="8461486" y="644409"/>
                </a:cubicBezTo>
                <a:lnTo>
                  <a:pt x="8466151" y="650063"/>
                </a:lnTo>
                <a:lnTo>
                  <a:pt x="8554306" y="602214"/>
                </a:lnTo>
                <a:cubicBezTo>
                  <a:pt x="8620400" y="574259"/>
                  <a:pt x="8693067" y="558800"/>
                  <a:pt x="8769344" y="558800"/>
                </a:cubicBezTo>
                <a:cubicBezTo>
                  <a:pt x="8845622" y="558800"/>
                  <a:pt x="8918289" y="574259"/>
                  <a:pt x="8984383" y="602214"/>
                </a:cubicBezTo>
                <a:lnTo>
                  <a:pt x="9075011" y="651406"/>
                </a:lnTo>
                <a:lnTo>
                  <a:pt x="9124044" y="561070"/>
                </a:lnTo>
                <a:cubicBezTo>
                  <a:pt x="9223323" y="414117"/>
                  <a:pt x="9391450" y="317500"/>
                  <a:pt x="9582144" y="317500"/>
                </a:cubicBezTo>
                <a:cubicBezTo>
                  <a:pt x="9810977" y="317500"/>
                  <a:pt x="10007313" y="456629"/>
                  <a:pt x="10091180" y="654911"/>
                </a:cubicBezTo>
                <a:lnTo>
                  <a:pt x="10106621" y="704655"/>
                </a:lnTo>
                <a:lnTo>
                  <a:pt x="10131206" y="697024"/>
                </a:lnTo>
                <a:cubicBezTo>
                  <a:pt x="10167169" y="689665"/>
                  <a:pt x="10204405" y="685800"/>
                  <a:pt x="10242544" y="685800"/>
                </a:cubicBezTo>
                <a:cubicBezTo>
                  <a:pt x="10356960" y="685800"/>
                  <a:pt x="10463253" y="720582"/>
                  <a:pt x="10551424" y="780150"/>
                </a:cubicBezTo>
                <a:lnTo>
                  <a:pt x="10566755" y="792799"/>
                </a:lnTo>
                <a:lnTo>
                  <a:pt x="10637105" y="754614"/>
                </a:lnTo>
                <a:cubicBezTo>
                  <a:pt x="10703200" y="726659"/>
                  <a:pt x="10775867" y="711200"/>
                  <a:pt x="10852144" y="711200"/>
                </a:cubicBezTo>
                <a:cubicBezTo>
                  <a:pt x="10890283" y="711200"/>
                  <a:pt x="10927519" y="715065"/>
                  <a:pt x="10963482" y="722424"/>
                </a:cubicBezTo>
                <a:lnTo>
                  <a:pt x="10987794" y="729970"/>
                </a:lnTo>
                <a:lnTo>
                  <a:pt x="11003644" y="700770"/>
                </a:lnTo>
                <a:cubicBezTo>
                  <a:pt x="11102923" y="553817"/>
                  <a:pt x="11271050" y="457200"/>
                  <a:pt x="11461744" y="457200"/>
                </a:cubicBezTo>
                <a:cubicBezTo>
                  <a:pt x="11614299" y="457200"/>
                  <a:pt x="11752412" y="519035"/>
                  <a:pt x="11852385" y="619009"/>
                </a:cubicBezTo>
                <a:lnTo>
                  <a:pt x="11879382" y="651729"/>
                </a:lnTo>
                <a:lnTo>
                  <a:pt x="11970605" y="602214"/>
                </a:lnTo>
                <a:cubicBezTo>
                  <a:pt x="12036700" y="574259"/>
                  <a:pt x="12109366" y="558800"/>
                  <a:pt x="12185644" y="558800"/>
                </a:cubicBezTo>
                <a:cubicBezTo>
                  <a:pt x="12300060" y="558800"/>
                  <a:pt x="12406353" y="593582"/>
                  <a:pt x="12494524" y="653150"/>
                </a:cubicBezTo>
                <a:lnTo>
                  <a:pt x="12570602" y="715920"/>
                </a:lnTo>
                <a:lnTo>
                  <a:pt x="12592906" y="703814"/>
                </a:lnTo>
                <a:cubicBezTo>
                  <a:pt x="12659000" y="675859"/>
                  <a:pt x="12731667" y="660400"/>
                  <a:pt x="12807944" y="660400"/>
                </a:cubicBezTo>
                <a:cubicBezTo>
                  <a:pt x="13113054" y="660400"/>
                  <a:pt x="13360394" y="907740"/>
                  <a:pt x="13360394" y="1212850"/>
                </a:cubicBezTo>
                <a:cubicBezTo>
                  <a:pt x="13360394" y="1441682"/>
                  <a:pt x="13221265" y="1638019"/>
                  <a:pt x="13022983" y="1721886"/>
                </a:cubicBezTo>
                <a:lnTo>
                  <a:pt x="13005431" y="1727334"/>
                </a:lnTo>
                <a:lnTo>
                  <a:pt x="13015224" y="1732649"/>
                </a:lnTo>
                <a:cubicBezTo>
                  <a:pt x="13162177" y="1831929"/>
                  <a:pt x="13258794" y="2000056"/>
                  <a:pt x="13258794" y="2190750"/>
                </a:cubicBezTo>
                <a:cubicBezTo>
                  <a:pt x="13258794" y="2228889"/>
                  <a:pt x="13254929" y="2266125"/>
                  <a:pt x="13247570" y="2302088"/>
                </a:cubicBezTo>
                <a:lnTo>
                  <a:pt x="13222816" y="2381833"/>
                </a:lnTo>
                <a:lnTo>
                  <a:pt x="13313674" y="2431149"/>
                </a:lnTo>
                <a:cubicBezTo>
                  <a:pt x="13460627" y="2530429"/>
                  <a:pt x="13557244" y="2698557"/>
                  <a:pt x="13557244" y="2889250"/>
                </a:cubicBezTo>
                <a:cubicBezTo>
                  <a:pt x="13557244" y="3194360"/>
                  <a:pt x="13309904" y="3441700"/>
                  <a:pt x="13004794" y="3441700"/>
                </a:cubicBezTo>
                <a:cubicBezTo>
                  <a:pt x="12852239" y="3441700"/>
                  <a:pt x="12714126" y="3379865"/>
                  <a:pt x="12614153" y="3279892"/>
                </a:cubicBezTo>
                <a:lnTo>
                  <a:pt x="12575359" y="3232873"/>
                </a:lnTo>
                <a:lnTo>
                  <a:pt x="12513574" y="3283851"/>
                </a:lnTo>
                <a:cubicBezTo>
                  <a:pt x="12425403" y="3343418"/>
                  <a:pt x="12319110" y="3378200"/>
                  <a:pt x="12204694" y="3378200"/>
                </a:cubicBezTo>
                <a:cubicBezTo>
                  <a:pt x="12147486" y="3378200"/>
                  <a:pt x="12092309" y="3369505"/>
                  <a:pt x="12040412" y="3353363"/>
                </a:cubicBezTo>
                <a:lnTo>
                  <a:pt x="11967065" y="3324464"/>
                </a:lnTo>
                <a:lnTo>
                  <a:pt x="11909535" y="3394191"/>
                </a:lnTo>
                <a:cubicBezTo>
                  <a:pt x="11809561" y="3494165"/>
                  <a:pt x="11671449" y="3556000"/>
                  <a:pt x="11518894" y="3556000"/>
                </a:cubicBezTo>
                <a:cubicBezTo>
                  <a:pt x="11480755" y="3556000"/>
                  <a:pt x="11443519" y="3552136"/>
                  <a:pt x="11407556" y="3544776"/>
                </a:cubicBezTo>
                <a:lnTo>
                  <a:pt x="11358362" y="3529506"/>
                </a:lnTo>
                <a:lnTo>
                  <a:pt x="11294374" y="3582301"/>
                </a:lnTo>
                <a:cubicBezTo>
                  <a:pt x="11206203" y="3641868"/>
                  <a:pt x="11099910" y="3676650"/>
                  <a:pt x="10985494" y="3676650"/>
                </a:cubicBezTo>
                <a:cubicBezTo>
                  <a:pt x="10871078" y="3676650"/>
                  <a:pt x="10764785" y="3641868"/>
                  <a:pt x="10676614" y="3582301"/>
                </a:cubicBezTo>
                <a:lnTo>
                  <a:pt x="10636244" y="3548992"/>
                </a:lnTo>
                <a:lnTo>
                  <a:pt x="10595874" y="3582301"/>
                </a:lnTo>
                <a:cubicBezTo>
                  <a:pt x="10507703" y="3641868"/>
                  <a:pt x="10401410" y="3676650"/>
                  <a:pt x="10286994" y="3676650"/>
                </a:cubicBezTo>
                <a:cubicBezTo>
                  <a:pt x="10172578" y="3676650"/>
                  <a:pt x="10066285" y="3641868"/>
                  <a:pt x="9978114" y="3582301"/>
                </a:cubicBezTo>
                <a:lnTo>
                  <a:pt x="9956794" y="3564710"/>
                </a:lnTo>
                <a:lnTo>
                  <a:pt x="9935474" y="3582301"/>
                </a:lnTo>
                <a:cubicBezTo>
                  <a:pt x="9847303" y="3641868"/>
                  <a:pt x="9741010" y="3676650"/>
                  <a:pt x="9626594" y="3676650"/>
                </a:cubicBezTo>
                <a:cubicBezTo>
                  <a:pt x="9474039" y="3676650"/>
                  <a:pt x="9335927" y="3614815"/>
                  <a:pt x="9235953" y="3514841"/>
                </a:cubicBezTo>
                <a:lnTo>
                  <a:pt x="9177317" y="3443774"/>
                </a:lnTo>
                <a:lnTo>
                  <a:pt x="9155833" y="3455436"/>
                </a:lnTo>
                <a:cubicBezTo>
                  <a:pt x="9089739" y="3483391"/>
                  <a:pt x="9017072" y="3498850"/>
                  <a:pt x="8940794" y="3498850"/>
                </a:cubicBezTo>
                <a:cubicBezTo>
                  <a:pt x="8807308" y="3498850"/>
                  <a:pt x="8684880" y="3451508"/>
                  <a:pt x="8589384" y="3372698"/>
                </a:cubicBezTo>
                <a:lnTo>
                  <a:pt x="8558851" y="3342885"/>
                </a:lnTo>
                <a:lnTo>
                  <a:pt x="8509894" y="3433080"/>
                </a:lnTo>
                <a:cubicBezTo>
                  <a:pt x="8410615" y="3580033"/>
                  <a:pt x="8242488" y="3676650"/>
                  <a:pt x="8051794" y="3676650"/>
                </a:cubicBezTo>
                <a:cubicBezTo>
                  <a:pt x="7861101" y="3676650"/>
                  <a:pt x="7692973" y="3580033"/>
                  <a:pt x="7593694" y="3433080"/>
                </a:cubicBezTo>
                <a:lnTo>
                  <a:pt x="7562844" y="3376244"/>
                </a:lnTo>
                <a:lnTo>
                  <a:pt x="7531994" y="3433080"/>
                </a:lnTo>
                <a:cubicBezTo>
                  <a:pt x="7432715" y="3580033"/>
                  <a:pt x="7264588" y="3676650"/>
                  <a:pt x="7073894" y="3676650"/>
                </a:cubicBezTo>
                <a:cubicBezTo>
                  <a:pt x="6806923" y="3676650"/>
                  <a:pt x="6584182" y="3487281"/>
                  <a:pt x="6532668" y="3235538"/>
                </a:cubicBezTo>
                <a:lnTo>
                  <a:pt x="6528183" y="3191049"/>
                </a:lnTo>
                <a:lnTo>
                  <a:pt x="6474728" y="3233051"/>
                </a:lnTo>
                <a:cubicBezTo>
                  <a:pt x="6386557" y="3292618"/>
                  <a:pt x="6280265" y="3327400"/>
                  <a:pt x="6165849" y="3327400"/>
                </a:cubicBezTo>
                <a:cubicBezTo>
                  <a:pt x="6013293" y="3327400"/>
                  <a:pt x="5875180" y="3265565"/>
                  <a:pt x="5775206" y="3165592"/>
                </a:cubicBezTo>
                <a:lnTo>
                  <a:pt x="5748209" y="3132872"/>
                </a:lnTo>
                <a:lnTo>
                  <a:pt x="5656986" y="3182386"/>
                </a:lnTo>
                <a:cubicBezTo>
                  <a:pt x="5590892" y="3210341"/>
                  <a:pt x="5518225" y="3225800"/>
                  <a:pt x="5441947" y="3225800"/>
                </a:cubicBezTo>
                <a:cubicBezTo>
                  <a:pt x="5403808" y="3225800"/>
                  <a:pt x="5366573" y="3221936"/>
                  <a:pt x="5330610" y="3214576"/>
                </a:cubicBezTo>
                <a:lnTo>
                  <a:pt x="5306299" y="3207030"/>
                </a:lnTo>
                <a:lnTo>
                  <a:pt x="5290448" y="3236230"/>
                </a:lnTo>
                <a:cubicBezTo>
                  <a:pt x="5191170" y="3383183"/>
                  <a:pt x="5023040" y="3479800"/>
                  <a:pt x="4832349" y="3479800"/>
                </a:cubicBezTo>
                <a:cubicBezTo>
                  <a:pt x="4717933" y="3479800"/>
                  <a:pt x="4611641" y="3445018"/>
                  <a:pt x="4523469" y="3385451"/>
                </a:cubicBezTo>
                <a:lnTo>
                  <a:pt x="4508138" y="3372801"/>
                </a:lnTo>
                <a:lnTo>
                  <a:pt x="4437788" y="3410986"/>
                </a:lnTo>
                <a:cubicBezTo>
                  <a:pt x="4371694" y="3438942"/>
                  <a:pt x="4299027" y="3454400"/>
                  <a:pt x="4222749" y="3454400"/>
                </a:cubicBezTo>
                <a:cubicBezTo>
                  <a:pt x="4146472" y="3454400"/>
                  <a:pt x="4073805" y="3438942"/>
                  <a:pt x="4007711" y="3410986"/>
                </a:cubicBezTo>
                <a:lnTo>
                  <a:pt x="3943435" y="3376098"/>
                </a:lnTo>
                <a:lnTo>
                  <a:pt x="3912506" y="3433080"/>
                </a:lnTo>
                <a:cubicBezTo>
                  <a:pt x="3813227" y="3580033"/>
                  <a:pt x="3645099" y="3676650"/>
                  <a:pt x="3454405" y="3676650"/>
                </a:cubicBezTo>
                <a:cubicBezTo>
                  <a:pt x="3225572" y="3676650"/>
                  <a:pt x="3029236" y="3537521"/>
                  <a:pt x="2945370" y="3339239"/>
                </a:cubicBezTo>
                <a:lnTo>
                  <a:pt x="2931415" y="3294284"/>
                </a:lnTo>
                <a:lnTo>
                  <a:pt x="2860886" y="3316176"/>
                </a:lnTo>
                <a:cubicBezTo>
                  <a:pt x="2824923" y="3323536"/>
                  <a:pt x="2787687" y="3327400"/>
                  <a:pt x="2749548" y="3327400"/>
                </a:cubicBezTo>
                <a:cubicBezTo>
                  <a:pt x="2596993" y="3327400"/>
                  <a:pt x="2458881" y="3265565"/>
                  <a:pt x="2358907" y="3165592"/>
                </a:cubicBezTo>
                <a:lnTo>
                  <a:pt x="2354242" y="3159937"/>
                </a:lnTo>
                <a:lnTo>
                  <a:pt x="2266087" y="3207786"/>
                </a:lnTo>
                <a:cubicBezTo>
                  <a:pt x="2199993" y="3235741"/>
                  <a:pt x="2127326" y="3251200"/>
                  <a:pt x="2051049" y="3251200"/>
                </a:cubicBezTo>
                <a:cubicBezTo>
                  <a:pt x="1974771" y="3251200"/>
                  <a:pt x="1902104" y="3235741"/>
                  <a:pt x="1836010" y="3207786"/>
                </a:cubicBezTo>
                <a:lnTo>
                  <a:pt x="1784042" y="3179579"/>
                </a:lnTo>
                <a:lnTo>
                  <a:pt x="1743190" y="3229091"/>
                </a:lnTo>
                <a:cubicBezTo>
                  <a:pt x="1643217" y="3329065"/>
                  <a:pt x="1505104" y="3390900"/>
                  <a:pt x="1352549" y="3390900"/>
                </a:cubicBezTo>
                <a:cubicBezTo>
                  <a:pt x="1161855" y="3390900"/>
                  <a:pt x="993728" y="3294283"/>
                  <a:pt x="894449" y="3147330"/>
                </a:cubicBezTo>
                <a:lnTo>
                  <a:pt x="868729" y="3099945"/>
                </a:lnTo>
                <a:lnTo>
                  <a:pt x="861330" y="3106051"/>
                </a:lnTo>
                <a:cubicBezTo>
                  <a:pt x="773158" y="3165618"/>
                  <a:pt x="666866" y="3200400"/>
                  <a:pt x="552450" y="3200400"/>
                </a:cubicBezTo>
                <a:cubicBezTo>
                  <a:pt x="247340" y="3200400"/>
                  <a:pt x="0" y="2953060"/>
                  <a:pt x="0" y="2647950"/>
                </a:cubicBezTo>
                <a:cubicBezTo>
                  <a:pt x="0" y="2495395"/>
                  <a:pt x="61835" y="2357282"/>
                  <a:pt x="161808" y="2257308"/>
                </a:cubicBezTo>
                <a:lnTo>
                  <a:pt x="227087" y="2203449"/>
                </a:lnTo>
                <a:lnTo>
                  <a:pt x="161810" y="2149591"/>
                </a:lnTo>
                <a:cubicBezTo>
                  <a:pt x="61837" y="2049617"/>
                  <a:pt x="2" y="1911505"/>
                  <a:pt x="2" y="1758950"/>
                </a:cubicBezTo>
                <a:cubicBezTo>
                  <a:pt x="2" y="1453840"/>
                  <a:pt x="247341" y="1206500"/>
                  <a:pt x="552452" y="1206500"/>
                </a:cubicBezTo>
                <a:lnTo>
                  <a:pt x="595806" y="1210870"/>
                </a:lnTo>
                <a:lnTo>
                  <a:pt x="589520" y="1199288"/>
                </a:lnTo>
                <a:cubicBezTo>
                  <a:pt x="561564" y="1133194"/>
                  <a:pt x="546106" y="1060527"/>
                  <a:pt x="546106" y="984250"/>
                </a:cubicBezTo>
                <a:cubicBezTo>
                  <a:pt x="546106" y="679140"/>
                  <a:pt x="793445" y="431800"/>
                  <a:pt x="1098555" y="431800"/>
                </a:cubicBezTo>
                <a:cubicBezTo>
                  <a:pt x="1289249" y="431800"/>
                  <a:pt x="1457376" y="528417"/>
                  <a:pt x="1556655" y="675370"/>
                </a:cubicBezTo>
                <a:lnTo>
                  <a:pt x="1582375" y="722755"/>
                </a:lnTo>
                <a:lnTo>
                  <a:pt x="1589775" y="716650"/>
                </a:lnTo>
                <a:cubicBezTo>
                  <a:pt x="1677946" y="657082"/>
                  <a:pt x="1784238" y="622300"/>
                  <a:pt x="1898654" y="622300"/>
                </a:cubicBezTo>
                <a:cubicBezTo>
                  <a:pt x="1974932" y="622300"/>
                  <a:pt x="2047599" y="637759"/>
                  <a:pt x="2113693" y="665714"/>
                </a:cubicBezTo>
                <a:lnTo>
                  <a:pt x="2165661" y="693921"/>
                </a:lnTo>
                <a:lnTo>
                  <a:pt x="2206513" y="644409"/>
                </a:lnTo>
                <a:cubicBezTo>
                  <a:pt x="2306487" y="544435"/>
                  <a:pt x="2444599" y="482600"/>
                  <a:pt x="2597154" y="482600"/>
                </a:cubicBezTo>
                <a:cubicBezTo>
                  <a:pt x="2749709" y="482600"/>
                  <a:pt x="2887822" y="544435"/>
                  <a:pt x="2987797" y="644409"/>
                </a:cubicBezTo>
                <a:lnTo>
                  <a:pt x="2992463" y="650063"/>
                </a:lnTo>
                <a:lnTo>
                  <a:pt x="3080617" y="602214"/>
                </a:lnTo>
                <a:cubicBezTo>
                  <a:pt x="3113663" y="588237"/>
                  <a:pt x="3148355" y="577383"/>
                  <a:pt x="3184316" y="570024"/>
                </a:cubicBezTo>
                <a:lnTo>
                  <a:pt x="3277431" y="560637"/>
                </a:lnTo>
                <a:lnTo>
                  <a:pt x="3276606" y="552450"/>
                </a:lnTo>
                <a:cubicBezTo>
                  <a:pt x="3276606" y="247340"/>
                  <a:pt x="3523946" y="0"/>
                  <a:pt x="3829056" y="0"/>
                </a:cubicBezTo>
                <a:close/>
              </a:path>
            </a:pathLst>
          </a:custGeom>
          <a:solidFill>
            <a:srgbClr val="FF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CA1B98-2A21-A894-49C8-D4354B63DFF4}"/>
              </a:ext>
            </a:extLst>
          </p:cNvPr>
          <p:cNvSpPr txBox="1"/>
          <p:nvPr/>
        </p:nvSpPr>
        <p:spPr>
          <a:xfrm>
            <a:off x="3798161" y="1720840"/>
            <a:ext cx="4595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7200" dirty="0">
                <a:solidFill>
                  <a:srgbClr val="131313"/>
                </a:solidFill>
                <a:latin typeface="Circular Std Medium" panose="020B0604020101010102" pitchFamily="34" charset="0"/>
                <a:cs typeface="Circular Std Medium" panose="020B0604020101010102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452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1.875E-6 0.137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33333E-6 L -1.875E-6 0.137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3.33333E-6 L -1.875E-6 0.137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3703 L -1.875E-6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0.13703 L -1.875E-6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9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0.13703 L -1.875E-6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Spotify Wrapped Template</Template>
  <TotalTime>52</TotalTime>
  <Words>25</Words>
  <Application>Microsoft Office PowerPoint</Application>
  <PresentationFormat>Bredbild</PresentationFormat>
  <Paragraphs>10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6" baseType="lpstr">
      <vt:lpstr>Segoe UI Black</vt:lpstr>
      <vt:lpstr>Circular Std Medium</vt:lpstr>
      <vt:lpstr>Arial Black</vt:lpstr>
      <vt:lpstr>Calibri Light</vt:lpstr>
      <vt:lpstr>Cascadia Code SemiBold</vt:lpstr>
      <vt:lpstr>Arial</vt:lpstr>
      <vt:lpstr>Calibri</vt:lpstr>
      <vt:lpstr>Sohne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Elliot Nilsson</dc:creator>
  <cp:lastModifiedBy>Elliot Nilsson</cp:lastModifiedBy>
  <cp:revision>1</cp:revision>
  <dcterms:created xsi:type="dcterms:W3CDTF">2024-08-31T21:54:52Z</dcterms:created>
  <dcterms:modified xsi:type="dcterms:W3CDTF">2024-08-31T22:47:29Z</dcterms:modified>
</cp:coreProperties>
</file>