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4"/>
  </p:notesMasterIdLst>
  <p:sldIdLst>
    <p:sldId id="256" r:id="rId5"/>
    <p:sldId id="275" r:id="rId6"/>
    <p:sldId id="263" r:id="rId7"/>
    <p:sldId id="285" r:id="rId8"/>
    <p:sldId id="287" r:id="rId9"/>
    <p:sldId id="289" r:id="rId10"/>
    <p:sldId id="288" r:id="rId11"/>
    <p:sldId id="286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6FEF20-7680-3923-E561-7F5BEBABF2DC}" name="Jara Molinos Fernández" initials="JMF" userId="S::jmolinos@freepikco.onmicrosoft.com::819debff-5354-45ae-8453-86143136ddec" providerId="AD"/>
  <p188:author id="{E9C53AC0-F940-C062-B9D5-39D78EA4783E}" name="Manuel León Sánchez" initials="MLS" userId="S::mleon@freepikco.onmicrosoft.com::687f66f5-f43f-41a9-ac21-b6d6310773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FF"/>
    <a:srgbClr val="AD9EE3"/>
    <a:srgbClr val="F3BB30"/>
    <a:srgbClr val="BAD6F1"/>
    <a:srgbClr val="B5D0EB"/>
    <a:srgbClr val="ABB2FC"/>
    <a:srgbClr val="000000"/>
    <a:srgbClr val="E7C9F3"/>
    <a:srgbClr val="CFAFE7"/>
    <a:srgbClr val="B68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337B3-3A7A-4290-BD39-8D42BDAD83E3}" v="144" dt="2025-11-18T13:39:54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792" autoAdjust="0"/>
  </p:normalViewPr>
  <p:slideViewPr>
    <p:cSldViewPr snapToGrid="0" showGuides="1">
      <p:cViewPr varScale="1">
        <p:scale>
          <a:sx n="85" d="100"/>
          <a:sy n="85" d="100"/>
        </p:scale>
        <p:origin x="1110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Nilsson" userId="16987869-fbd9-4ac9-bc1d-5b92a21679a0" providerId="ADAL" clId="{C069467A-67FB-4E7E-AAD6-77F39D86092B}"/>
    <pc:docChg chg="custSel addSld modSld">
      <pc:chgData name="Elliot Nilsson" userId="16987869-fbd9-4ac9-bc1d-5b92a21679a0" providerId="ADAL" clId="{C069467A-67FB-4E7E-AAD6-77F39D86092B}" dt="2025-11-18T13:39:54.229" v="151"/>
      <pc:docMkLst>
        <pc:docMk/>
      </pc:docMkLst>
      <pc:sldChg chg="modSp mod modAnim">
        <pc:chgData name="Elliot Nilsson" userId="16987869-fbd9-4ac9-bc1d-5b92a21679a0" providerId="ADAL" clId="{C069467A-67FB-4E7E-AAD6-77F39D86092B}" dt="2025-11-18T13:36:12.661" v="28" actId="1076"/>
        <pc:sldMkLst>
          <pc:docMk/>
          <pc:sldMk cId="4122427211" sldId="256"/>
        </pc:sldMkLst>
        <pc:spChg chg="mod">
          <ac:chgData name="Elliot Nilsson" userId="16987869-fbd9-4ac9-bc1d-5b92a21679a0" providerId="ADAL" clId="{C069467A-67FB-4E7E-AAD6-77F39D86092B}" dt="2025-11-18T13:36:12.661" v="28" actId="1076"/>
          <ac:spMkLst>
            <pc:docMk/>
            <pc:sldMk cId="4122427211" sldId="256"/>
            <ac:spMk id="2" creationId="{A34BEBE0-30E7-49E4-A816-DCA7EB6618A7}"/>
          </ac:spMkLst>
        </pc:spChg>
      </pc:sldChg>
      <pc:sldChg chg="modSp mod modAnim">
        <pc:chgData name="Elliot Nilsson" userId="16987869-fbd9-4ac9-bc1d-5b92a21679a0" providerId="ADAL" clId="{C069467A-67FB-4E7E-AAD6-77F39D86092B}" dt="2025-11-18T13:39:09.002" v="147" actId="20577"/>
        <pc:sldMkLst>
          <pc:docMk/>
          <pc:sldMk cId="2758926503" sldId="275"/>
        </pc:sldMkLst>
        <pc:spChg chg="mod">
          <ac:chgData name="Elliot Nilsson" userId="16987869-fbd9-4ac9-bc1d-5b92a21679a0" providerId="ADAL" clId="{C069467A-67FB-4E7E-AAD6-77F39D86092B}" dt="2025-11-18T13:38:39.003" v="117" actId="20577"/>
          <ac:spMkLst>
            <pc:docMk/>
            <pc:sldMk cId="2758926503" sldId="275"/>
            <ac:spMk id="7" creationId="{A59217A5-8298-AA61-E18C-2C5745D1C098}"/>
          </ac:spMkLst>
        </pc:spChg>
        <pc:spChg chg="mod">
          <ac:chgData name="Elliot Nilsson" userId="16987869-fbd9-4ac9-bc1d-5b92a21679a0" providerId="ADAL" clId="{C069467A-67FB-4E7E-AAD6-77F39D86092B}" dt="2025-11-18T13:38:25.124" v="104" actId="20577"/>
          <ac:spMkLst>
            <pc:docMk/>
            <pc:sldMk cId="2758926503" sldId="275"/>
            <ac:spMk id="19" creationId="{FBC0D774-5CB9-D9ED-A52A-5E933943D6DC}"/>
          </ac:spMkLst>
        </pc:spChg>
        <pc:spChg chg="mod">
          <ac:chgData name="Elliot Nilsson" userId="16987869-fbd9-4ac9-bc1d-5b92a21679a0" providerId="ADAL" clId="{C069467A-67FB-4E7E-AAD6-77F39D86092B}" dt="2025-11-18T13:36:55.665" v="50" actId="14100"/>
          <ac:spMkLst>
            <pc:docMk/>
            <pc:sldMk cId="2758926503" sldId="275"/>
            <ac:spMk id="25" creationId="{0A6B2A40-59D6-3D0F-7E54-18650D8F85C9}"/>
          </ac:spMkLst>
        </pc:spChg>
        <pc:spChg chg="mod">
          <ac:chgData name="Elliot Nilsson" userId="16987869-fbd9-4ac9-bc1d-5b92a21679a0" providerId="ADAL" clId="{C069467A-67FB-4E7E-AAD6-77F39D86092B}" dt="2025-11-18T13:37:27.743" v="69" actId="14100"/>
          <ac:spMkLst>
            <pc:docMk/>
            <pc:sldMk cId="2758926503" sldId="275"/>
            <ac:spMk id="37" creationId="{F09E2E8B-415E-942F-98C4-8DDB3126C02A}"/>
          </ac:spMkLst>
        </pc:spChg>
        <pc:spChg chg="mod">
          <ac:chgData name="Elliot Nilsson" userId="16987869-fbd9-4ac9-bc1d-5b92a21679a0" providerId="ADAL" clId="{C069467A-67FB-4E7E-AAD6-77F39D86092B}" dt="2025-11-18T13:37:51.038" v="93" actId="14100"/>
          <ac:spMkLst>
            <pc:docMk/>
            <pc:sldMk cId="2758926503" sldId="275"/>
            <ac:spMk id="40" creationId="{0A30B459-3EC0-B6A4-B99B-A87BA115852B}"/>
          </ac:spMkLst>
        </pc:spChg>
        <pc:spChg chg="mod">
          <ac:chgData name="Elliot Nilsson" userId="16987869-fbd9-4ac9-bc1d-5b92a21679a0" providerId="ADAL" clId="{C069467A-67FB-4E7E-AAD6-77F39D86092B}" dt="2025-11-18T13:39:09.002" v="147" actId="20577"/>
          <ac:spMkLst>
            <pc:docMk/>
            <pc:sldMk cId="2758926503" sldId="275"/>
            <ac:spMk id="43" creationId="{F2215607-B251-CB11-F2F6-81C1701DAEE3}"/>
          </ac:spMkLst>
        </pc:spChg>
      </pc:sldChg>
      <pc:sldChg chg="addSp delSp modSp new mod modAnim">
        <pc:chgData name="Elliot Nilsson" userId="16987869-fbd9-4ac9-bc1d-5b92a21679a0" providerId="ADAL" clId="{C069467A-67FB-4E7E-AAD6-77F39D86092B}" dt="2025-11-18T13:39:54.229" v="151"/>
        <pc:sldMkLst>
          <pc:docMk/>
          <pc:sldMk cId="2450371275" sldId="290"/>
        </pc:sldMkLst>
        <pc:spChg chg="del">
          <ac:chgData name="Elliot Nilsson" userId="16987869-fbd9-4ac9-bc1d-5b92a21679a0" providerId="ADAL" clId="{C069467A-67FB-4E7E-AAD6-77F39D86092B}" dt="2025-11-18T13:39:36.669" v="149" actId="478"/>
          <ac:spMkLst>
            <pc:docMk/>
            <pc:sldMk cId="2450371275" sldId="290"/>
            <ac:spMk id="2" creationId="{3E647263-EB39-BB84-2468-488A77C54A7D}"/>
          </ac:spMkLst>
        </pc:spChg>
        <pc:spChg chg="del">
          <ac:chgData name="Elliot Nilsson" userId="16987869-fbd9-4ac9-bc1d-5b92a21679a0" providerId="ADAL" clId="{C069467A-67FB-4E7E-AAD6-77F39D86092B}" dt="2025-11-18T13:39:38.802" v="150" actId="478"/>
          <ac:spMkLst>
            <pc:docMk/>
            <pc:sldMk cId="2450371275" sldId="290"/>
            <ac:spMk id="3" creationId="{4079B2A7-E52C-F652-3CBB-3027FE1A8FFE}"/>
          </ac:spMkLst>
        </pc:spChg>
        <pc:picChg chg="add mod">
          <ac:chgData name="Elliot Nilsson" userId="16987869-fbd9-4ac9-bc1d-5b92a21679a0" providerId="ADAL" clId="{C069467A-67FB-4E7E-AAD6-77F39D86092B}" dt="2025-11-18T13:39:54.229" v="151"/>
          <ac:picMkLst>
            <pc:docMk/>
            <pc:sldMk cId="2450371275" sldId="290"/>
            <ac:picMk id="4" creationId="{8C109FE4-EFBF-8481-ED0F-3D87A41B57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F641-E87C-4868-AE4A-7668A05F95D8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4F5AA-3CC3-485B-8229-2F3C9DC4706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2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0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it.ly/3A1uf1Q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4A8FEC2-FECF-91B5-FF3D-1D5D4AE24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8780" y="720241"/>
            <a:ext cx="5806440" cy="2848865"/>
          </a:xfrm>
        </p:spPr>
        <p:txBody>
          <a:bodyPr anchor="b">
            <a:noAutofit/>
          </a:bodyPr>
          <a:lstStyle>
            <a:lvl1pPr algn="ctr">
              <a:defRPr sz="9000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D569B72-51DC-BE58-9871-32C9EA830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4355" y="3617490"/>
            <a:ext cx="2475290" cy="52909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00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3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884DA22-FB37-CC61-F72B-C346C093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37162" r="83888" b="19636"/>
          <a:stretch/>
        </p:blipFill>
        <p:spPr>
          <a:xfrm rot="21136873" flipH="1" flipV="1">
            <a:off x="-138113" y="-105914"/>
            <a:ext cx="1724025" cy="2786969"/>
          </a:xfrm>
          <a:prstGeom prst="rect">
            <a:avLst/>
          </a:prstGeom>
        </p:spPr>
      </p:pic>
      <p:pic>
        <p:nvPicPr>
          <p:cNvPr id="46" name="Imagen 45" descr="Icono&#10;&#10;Descripción generada automáticamente">
            <a:extLst>
              <a:ext uri="{FF2B5EF4-FFF2-40B4-BE49-F238E27FC236}">
                <a16:creationId xmlns:a16="http://schemas.microsoft.com/office/drawing/2014/main" id="{070C2179-2569-3F3C-30CC-D4370B0E3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8" t="24065" r="2121" b="37755"/>
          <a:stretch/>
        </p:blipFill>
        <p:spPr>
          <a:xfrm flipV="1">
            <a:off x="-38900" y="-32369"/>
            <a:ext cx="1009571" cy="802102"/>
          </a:xfrm>
          <a:prstGeom prst="rect">
            <a:avLst/>
          </a:prstGeom>
        </p:spPr>
      </p:pic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A0FDA114-D61F-53ED-3494-7437E1759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585017" y="4318687"/>
            <a:ext cx="1097627" cy="5447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CC3FA0-1A96-8F10-353E-13501EB5A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8202" y="552452"/>
            <a:ext cx="2947596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4EB6436-7B2F-4CF4-A7B3-637707BBD7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85456" y="2784207"/>
            <a:ext cx="2343653" cy="51332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9F2CB4-854C-4A2D-8E5A-AE2CAEDF36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79732" y="2548107"/>
            <a:ext cx="1299925" cy="749420"/>
          </a:xfrm>
        </p:spPr>
        <p:txBody>
          <a:bodyPr anchor="ctr">
            <a:noAutofit/>
          </a:bodyPr>
          <a:lstStyle>
            <a:lvl1pPr marL="0" indent="0" algn="r">
              <a:buNone/>
              <a:defRPr sz="9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445460-6BB8-4584-BBAD-2A746E4E886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85456" y="2437620"/>
            <a:ext cx="2343653" cy="392481"/>
          </a:xfr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E7B5AEF-C08F-9D9A-49D3-910C9A50612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55397" y="2784207"/>
            <a:ext cx="2343653" cy="51332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E8BE305-AD7E-F4F6-AA38-4181064113A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43874" y="2548107"/>
            <a:ext cx="1305724" cy="749420"/>
          </a:xfrm>
        </p:spPr>
        <p:txBody>
          <a:bodyPr anchor="ctr">
            <a:noAutofit/>
          </a:bodyPr>
          <a:lstStyle>
            <a:lvl1pPr marL="0" indent="0" algn="r">
              <a:buNone/>
              <a:defRPr sz="9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9D2C4A4-11EF-352D-1148-EBCE026093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955397" y="2437620"/>
            <a:ext cx="2343653" cy="392481"/>
          </a:xfr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F84C1D4-2515-5DA2-CB33-5461C84DE5E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185456" y="3986598"/>
            <a:ext cx="2343653" cy="51332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17137BC-B422-7845-F0F2-7CCD734F646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79732" y="3750498"/>
            <a:ext cx="1299925" cy="749420"/>
          </a:xfrm>
        </p:spPr>
        <p:txBody>
          <a:bodyPr anchor="ctr">
            <a:noAutofit/>
          </a:bodyPr>
          <a:lstStyle>
            <a:lvl1pPr marL="0" indent="0" algn="r">
              <a:buNone/>
              <a:defRPr sz="9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00947E3-9F4B-64B2-9013-1D106AEA008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185456" y="3640011"/>
            <a:ext cx="2343653" cy="392481"/>
          </a:xfr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DF544F3-CE43-61D9-C801-6E5C95CC7000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55397" y="3986598"/>
            <a:ext cx="2343653" cy="51332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F1D6513-B55D-B47F-93D1-0BE186DA35BD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643874" y="3750498"/>
            <a:ext cx="1305724" cy="749420"/>
          </a:xfrm>
        </p:spPr>
        <p:txBody>
          <a:bodyPr anchor="ctr">
            <a:noAutofit/>
          </a:bodyPr>
          <a:lstStyle>
            <a:lvl1pPr marL="0" indent="0" algn="r">
              <a:buNone/>
              <a:defRPr sz="9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5B9A0DA-7F92-F155-EF5F-FA6BFFCEB8E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55397" y="3640011"/>
            <a:ext cx="2343653" cy="392481"/>
          </a:xfr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3" name="Imagen 42" descr="Forma&#10;&#10;Descripción generada automáticamente">
            <a:extLst>
              <a:ext uri="{FF2B5EF4-FFF2-40B4-BE49-F238E27FC236}">
                <a16:creationId xmlns:a16="http://schemas.microsoft.com/office/drawing/2014/main" id="{858ADF4B-6A25-92E3-75CC-B385023F4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 flipV="1">
            <a:off x="7422300" y="252920"/>
            <a:ext cx="2286955" cy="1134961"/>
          </a:xfrm>
          <a:prstGeom prst="rect">
            <a:avLst/>
          </a:prstGeom>
        </p:spPr>
      </p:pic>
      <p:pic>
        <p:nvPicPr>
          <p:cNvPr id="44" name="Imagen 43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D1F444CB-35F5-219C-08E9-25DEC4C23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1" t="37086" r="2754" b="19907"/>
          <a:stretch/>
        </p:blipFill>
        <p:spPr>
          <a:xfrm flipH="1">
            <a:off x="8197664" y="4107437"/>
            <a:ext cx="946335" cy="10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94444E-6 -4.93827E-6 L -0.0099 -0.02777 " pathEditMode="relative" rAng="0" ptsTypes="AA">
                                          <p:cBhvr>
                                            <p:cTn id="6" dur="2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" y="-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6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1.35802E-6 L -8.33333E-7 -3.08642E-6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" y="9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89 -2.59259E-6 L -0.0349 -2.59259E-6 " pathEditMode="relative" rAng="0" ptsTypes="AA">
                                          <p:cBhvr>
                                            <p:cTn id="14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7.40741E-7 L 0.07136 0.00062 " pathEditMode="relative" rAng="0" ptsTypes="AA">
                                          <p:cBhvr>
                                            <p:cTn id="16" dur="7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88889E-6 3.20988E-6 L 0.01667 0.01697 " pathEditMode="relative" rAng="0" ptsTypes="AA" p14:bounceEnd="5091">
                                          <p:cBhvr>
                                            <p:cTn id="18" dur="6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" y="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94444E-6 -4.93827E-6 L -0.0099 -0.02777 " pathEditMode="relative" rAng="0" ptsTypes="AA">
                                          <p:cBhvr>
                                            <p:cTn id="6" dur="2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" y="-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6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1.35802E-6 L -8.33333E-7 -3.08642E-6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" y="9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89 -2.59259E-6 L -0.0349 -2.59259E-6 " pathEditMode="relative" rAng="0" ptsTypes="AA">
                                          <p:cBhvr>
                                            <p:cTn id="14" dur="4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7.40741E-7 L 0.07136 0.00062 " pathEditMode="relative" rAng="0" ptsTypes="AA">
                                          <p:cBhvr>
                                            <p:cTn id="16" dur="7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88889E-6 3.20988E-6 L 0.01667 0.01697 " pathEditMode="relative" rAng="0" ptsTypes="AA">
                                          <p:cBhvr>
                                            <p:cTn id="18" dur="6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3" y="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electrónica, cd, computadora&#10;&#10;Descripción generada automáticamente">
            <a:extLst>
              <a:ext uri="{FF2B5EF4-FFF2-40B4-BE49-F238E27FC236}">
                <a16:creationId xmlns:a16="http://schemas.microsoft.com/office/drawing/2014/main" id="{5C0E7E33-D097-8579-4183-D798A56D4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2" t="-2" r="13066" b="892"/>
          <a:stretch/>
        </p:blipFill>
        <p:spPr>
          <a:xfrm>
            <a:off x="-301752" y="2958352"/>
            <a:ext cx="1843432" cy="22720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2B4E11-06EA-77CD-34E3-CFE3BA3B3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447" y="552890"/>
            <a:ext cx="5543106" cy="1295503"/>
          </a:xfrm>
        </p:spPr>
        <p:txBody>
          <a:bodyPr anchor="b">
            <a:noAutofit/>
          </a:bodyPr>
          <a:lstStyle>
            <a:lvl1pPr algn="ctr">
              <a:defRPr sz="100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180380-BE79-06E5-87AC-962F0BC24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0447" y="1685366"/>
            <a:ext cx="5543106" cy="144671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Google Shape;135;p24">
            <a:extLst>
              <a:ext uri="{FF2B5EF4-FFF2-40B4-BE49-F238E27FC236}">
                <a16:creationId xmlns:a16="http://schemas.microsoft.com/office/drawing/2014/main" id="{9ECFC722-BD89-5E83-4494-CCF7E9D9CB6C}"/>
              </a:ext>
            </a:extLst>
          </p:cNvPr>
          <p:cNvSpPr txBox="1"/>
          <p:nvPr userDrawn="1"/>
        </p:nvSpPr>
        <p:spPr>
          <a:xfrm>
            <a:off x="2161076" y="4023313"/>
            <a:ext cx="4817948" cy="2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 dirty="0">
                <a:latin typeface="Manrope Medium" pitchFamily="2" charset="0"/>
                <a:ea typeface="Anaheim"/>
                <a:cs typeface="Anaheim"/>
                <a:sym typeface="Anaheim"/>
              </a:rPr>
              <a:t>CREDITS</a:t>
            </a:r>
            <a:r>
              <a:rPr lang="en" sz="1200" dirty="0">
                <a:latin typeface="Manrope Medium" pitchFamily="2" charset="0"/>
                <a:ea typeface="Anaheim"/>
                <a:cs typeface="Anaheim"/>
                <a:sym typeface="Anaheim"/>
              </a:rPr>
              <a:t>: This presentation template was created by </a:t>
            </a:r>
            <a:r>
              <a:rPr lang="en" sz="1200" b="1" dirty="0">
                <a:uFill>
                  <a:noFill/>
                </a:uFill>
                <a:latin typeface="Manrope Medium" pitchFamily="2" charset="0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latin typeface="Manrope Medium" pitchFamily="2" charset="0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 dirty="0">
                <a:uFill>
                  <a:noFill/>
                </a:uFill>
                <a:latin typeface="Manrope Medium" pitchFamily="2" charset="0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latin typeface="Manrope Medium" pitchFamily="2" charset="0"/>
                <a:ea typeface="Anaheim"/>
                <a:cs typeface="Anaheim"/>
                <a:sym typeface="Anaheim"/>
              </a:rPr>
              <a:t>, infographics &amp; images by </a:t>
            </a:r>
            <a:r>
              <a:rPr lang="en" sz="1200" b="1" dirty="0">
                <a:uFill>
                  <a:noFill/>
                </a:uFill>
                <a:latin typeface="Manrope Medium" pitchFamily="2" charset="0"/>
                <a:ea typeface="Anaheim"/>
                <a:cs typeface="Anaheim"/>
                <a:sym typeface="Anahei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dirty="0">
              <a:latin typeface="Manrope Medium" pitchFamily="2" charset="0"/>
              <a:ea typeface="Anaheim"/>
              <a:cs typeface="Anaheim"/>
              <a:sym typeface="Anaheim"/>
            </a:endParaRPr>
          </a:p>
        </p:txBody>
      </p:sp>
      <p:pic>
        <p:nvPicPr>
          <p:cNvPr id="12" name="Imagen 1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542B01F3-0EA0-206A-CAB2-A2D92090C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38296" r="54437" b="15040"/>
          <a:stretch/>
        </p:blipFill>
        <p:spPr>
          <a:xfrm rot="16200000">
            <a:off x="6260796" y="599457"/>
            <a:ext cx="3862170" cy="2297488"/>
          </a:xfrm>
          <a:prstGeom prst="rect">
            <a:avLst/>
          </a:prstGeom>
        </p:spPr>
      </p:pic>
      <p:pic>
        <p:nvPicPr>
          <p:cNvPr id="13" name="Imagen 1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07EDE4A-D8BD-B3B5-38DF-0A7FFFA73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9029" r="34047" b="28091"/>
          <a:stretch/>
        </p:blipFill>
        <p:spPr>
          <a:xfrm rot="16200000">
            <a:off x="7296355" y="-24866"/>
            <a:ext cx="2202289" cy="1886250"/>
          </a:xfrm>
          <a:prstGeom prst="rect">
            <a:avLst/>
          </a:prstGeom>
          <a:effectLst/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E52E6F81-B33F-D487-1ED4-E4F1E3C02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77816" b="24553"/>
          <a:stretch/>
        </p:blipFill>
        <p:spPr>
          <a:xfrm rot="16200000">
            <a:off x="7980309" y="-378887"/>
            <a:ext cx="1034193" cy="14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3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33333E-6 -4.81481E-6 L 0.0073 -0.01759 " pathEditMode="relative" rAng="0" ptsTypes="AA" p14:bounceEnd="5091">
                                          <p:cBhvr>
                                            <p:cTn id="10" dur="6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5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0.00124 L 0.0118 -0.02067 " pathEditMode="relative" rAng="0" ptsTypes="AA">
                                          <p:cBhvr>
                                            <p:cTn id="14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0" y="-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6" dur="9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8.33333E-7 0.00123 L 0.00851 -0.03241 " pathEditMode="relative" rAng="0" ptsTypes="AA" p14:bounceEnd="5091">
                                          <p:cBhvr>
                                            <p:cTn id="18" dur="3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16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8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3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33333E-6 -4.81481E-6 L 0.0073 -0.01759 " pathEditMode="relative" rAng="0" ptsTypes="AA">
                                          <p:cBhvr>
                                            <p:cTn id="10" dur="6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5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0.00124 L 0.0118 -0.02067 " pathEditMode="relative" rAng="0" ptsTypes="AA">
                                          <p:cBhvr>
                                            <p:cTn id="14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0" y="-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6" dur="9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8.33333E-7 0.00123 L 0.00851 -0.03241 " pathEditMode="relative" rAng="0" ptsTypes="AA">
                                          <p:cBhvr>
                                            <p:cTn id="18" dur="3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16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8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5001A8A-891E-D2AE-FE4D-AB857A222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6078" y="1741336"/>
            <a:ext cx="3591845" cy="232508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9000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D85608-CD86-DB54-886E-5B0C1DCC94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5468" y="3942677"/>
            <a:ext cx="2473065" cy="52909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016973" y="916611"/>
            <a:ext cx="3110054" cy="615714"/>
          </a:xfr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8819" y="2169042"/>
            <a:ext cx="6606362" cy="242200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B21134-96A1-CABC-DEB1-9780239101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6372" y="552452"/>
            <a:ext cx="4111256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59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C7939A1-0E92-74B6-5DFE-69AB56B17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5" t="24064" r="2121" b="27803"/>
          <a:stretch/>
        </p:blipFill>
        <p:spPr>
          <a:xfrm flipH="1" flipV="1">
            <a:off x="7475359" y="-228601"/>
            <a:ext cx="1851519" cy="1657995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48A88EED-AAAA-00FF-48A0-D45831195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 flipH="1">
            <a:off x="-913013" y="679493"/>
            <a:ext cx="2286955" cy="1134961"/>
          </a:xfrm>
          <a:prstGeom prst="rect">
            <a:avLst/>
          </a:prstGeom>
        </p:spPr>
      </p:pic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A5FB7142-D816-1946-DC3C-197B447D1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 t="37085" r="2754" b="15750"/>
          <a:stretch/>
        </p:blipFill>
        <p:spPr>
          <a:xfrm flipH="1" flipV="1">
            <a:off x="8416774" y="-91441"/>
            <a:ext cx="910105" cy="86729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E5A8C9C-274D-AFF7-7E9F-EC21A56F2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1" t="26660" r="-1628" b="28084"/>
          <a:stretch/>
        </p:blipFill>
        <p:spPr>
          <a:xfrm>
            <a:off x="-265176" y="4334468"/>
            <a:ext cx="2031631" cy="9507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BD6EBA5-A69D-AA95-B0EF-CB2A280E091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36273" y="552452"/>
            <a:ext cx="3671454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DD306B-4B15-65F7-AA39-8D3BC6EA0A8E}"/>
              </a:ext>
            </a:extLst>
          </p:cNvPr>
          <p:cNvSpPr>
            <a:spLocks noGrp="1"/>
          </p:cNvSpPr>
          <p:nvPr userDrawn="1">
            <p:ph type="body" idx="24" hasCustomPrompt="1"/>
          </p:nvPr>
        </p:nvSpPr>
        <p:spPr>
          <a:xfrm>
            <a:off x="1547842" y="3508882"/>
            <a:ext cx="2690611" cy="8597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643C61-59B4-A58F-A228-D9F7D6EB82E9}"/>
              </a:ext>
            </a:extLst>
          </p:cNvPr>
          <p:cNvSpPr>
            <a:spLocks noGrp="1"/>
          </p:cNvSpPr>
          <p:nvPr userDrawn="1">
            <p:ph type="body" idx="26" hasCustomPrompt="1"/>
          </p:nvPr>
        </p:nvSpPr>
        <p:spPr>
          <a:xfrm>
            <a:off x="1547842" y="3162296"/>
            <a:ext cx="2690611" cy="392481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3377C4-7D1C-7B6A-FAC4-B70137765F5B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4887825" y="3508882"/>
            <a:ext cx="2690611" cy="8597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4FCE2E-88A9-25FA-BAD7-80A6B75AD5DF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4887825" y="3162296"/>
            <a:ext cx="2690611" cy="392481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2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3.95062E-6 L 0.07136 0.00062 " pathEditMode="relative" rAng="0" ptsTypes="AA">
                                          <p:cBhvr>
                                            <p:cTn id="6" dur="5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11111E-6 1.97531E-6 L 0.00677 -0.0179 " pathEditMode="relative" rAng="0" ptsTypes="AA">
                                          <p:cBhvr>
                                            <p:cTn id="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0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3.33333E-6 L 0.00538 -0.0105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3 L 1.94444E-6 3.45679E-6 " pathEditMode="relative" rAng="0" ptsTypes="AA" p14:bounceEnd="5091">
                                          <p:cBhvr>
                                            <p:cTn id="16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8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3.95062E-6 L 0.07136 0.00062 " pathEditMode="relative" rAng="0" ptsTypes="AA">
                                          <p:cBhvr>
                                            <p:cTn id="6" dur="5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11111E-6 1.97531E-6 L 0.00677 -0.0179 " pathEditMode="relative" rAng="0" ptsTypes="AA">
                                          <p:cBhvr>
                                            <p:cTn id="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0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3.33333E-6 L 0.00538 -0.0105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3 L 1.94444E-6 3.45679E-6 " pathEditMode="relative" rAng="0" ptsTypes="AA">
                                          <p:cBhvr>
                                            <p:cTn id="16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8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959601-4BE1-E5E5-A7F9-E129DDA7A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1685" y="552451"/>
            <a:ext cx="3700630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175104E1-FF75-F03A-4E72-E4AD26F7E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761" b="12346"/>
          <a:stretch/>
        </p:blipFill>
        <p:spPr>
          <a:xfrm rot="10800000" flipH="1" flipV="1">
            <a:off x="7454375" y="423185"/>
            <a:ext cx="2293129" cy="1134961"/>
          </a:xfrm>
          <a:prstGeom prst="rect">
            <a:avLst/>
          </a:prstGeom>
        </p:spPr>
      </p:pic>
      <p:pic>
        <p:nvPicPr>
          <p:cNvPr id="10" name="Imagen 9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F6B481E3-3B9D-3FF3-6616-2306490D9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15216" r="41135" b="20031"/>
          <a:stretch/>
        </p:blipFill>
        <p:spPr>
          <a:xfrm rot="10800000" flipH="1" flipV="1">
            <a:off x="4315968" y="2124636"/>
            <a:ext cx="5065776" cy="318802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051F0E-F8D2-B290-5ECB-737621E707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3901" y="3556751"/>
            <a:ext cx="2919632" cy="84512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BEFE41-2B4A-7DEB-7A96-969468913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899" y="800978"/>
            <a:ext cx="3429887" cy="273478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arcador de posición de imagen 9">
            <a:extLst>
              <a:ext uri="{FF2B5EF4-FFF2-40B4-BE49-F238E27FC236}">
                <a16:creationId xmlns:a16="http://schemas.microsoft.com/office/drawing/2014/main" id="{3AF2FBCA-206D-E060-CA0A-D0D1F42A7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5466">
            <a:off x="5181490" y="680791"/>
            <a:ext cx="3001482" cy="3759733"/>
          </a:xfrm>
          <a:prstGeom prst="roundRect">
            <a:avLst>
              <a:gd name="adj" fmla="val 9934"/>
            </a:avLst>
          </a:prstGeom>
        </p:spPr>
      </p:sp>
    </p:spTree>
    <p:extLst>
      <p:ext uri="{BB962C8B-B14F-4D97-AF65-F5344CB8AC3E}">
        <p14:creationId xmlns:p14="http://schemas.microsoft.com/office/powerpoint/2010/main" val="16358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66667E-6 0.00123 L 0.01337 0.03056 " pathEditMode="relative" rAng="0" ptsTypes="AA" p14:bounceEnd="5091">
                                          <p:cBhvr>
                                            <p:cTn id="6" dur="6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0.07135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66667E-6 0.00123 L 0.01337 0.03056 " pathEditMode="relative" rAng="0" ptsTypes="AA">
                                          <p:cBhvr>
                                            <p:cTn id="6" dur="6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0.07135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44151"/>
            <a:ext cx="7696199" cy="746899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543455"/>
            <a:ext cx="7696200" cy="130715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93BF9AB-B16E-A26A-BFF2-D1279E11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0609"/>
            <a:ext cx="7696200" cy="4957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1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4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58" r:id="rId6"/>
    <p:sldLayoutId id="2147483671" r:id="rId7"/>
    <p:sldLayoutId id="2147483672" r:id="rId8"/>
    <p:sldLayoutId id="2147483659" r:id="rId9"/>
    <p:sldLayoutId id="2147483670" r:id="rId10"/>
    <p:sldLayoutId id="2147483675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Staatliches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8">
          <p15:clr>
            <a:srgbClr val="F26B43"/>
          </p15:clr>
        </p15:guide>
        <p15:guide id="2" orient="horz" pos="2892">
          <p15:clr>
            <a:srgbClr val="F26B43"/>
          </p15:clr>
        </p15:guide>
        <p15:guide id="3" pos="456">
          <p15:clr>
            <a:srgbClr val="F26B43"/>
          </p15:clr>
        </p15:guide>
        <p15:guide id="4" pos="5304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0616DF4A-2FFF-2C13-7E9C-4F919C319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94891" y="3405721"/>
            <a:ext cx="2286955" cy="1134961"/>
          </a:xfrm>
          <a:prstGeom prst="rect">
            <a:avLst/>
          </a:prstGeom>
        </p:spPr>
      </p:pic>
      <p:pic>
        <p:nvPicPr>
          <p:cNvPr id="5" name="Imagen 4" descr="Imagen que contiene electrónica, cd, computadora&#10;&#10;Descripción generada automáticamente">
            <a:extLst>
              <a:ext uri="{FF2B5EF4-FFF2-40B4-BE49-F238E27FC236}">
                <a16:creationId xmlns:a16="http://schemas.microsoft.com/office/drawing/2014/main" id="{B33848EC-A231-1995-0AA4-F7B721A24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4" t="-1" r="13066" b="2056"/>
          <a:stretch/>
        </p:blipFill>
        <p:spPr>
          <a:xfrm>
            <a:off x="-403665" y="2125543"/>
            <a:ext cx="2553002" cy="310015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0252CE12-3B36-12AF-BC31-EECE72395B89}"/>
              </a:ext>
            </a:extLst>
          </p:cNvPr>
          <p:cNvGrpSpPr/>
          <p:nvPr/>
        </p:nvGrpSpPr>
        <p:grpSpPr>
          <a:xfrm>
            <a:off x="1394737" y="552451"/>
            <a:ext cx="6221780" cy="3538714"/>
            <a:chOff x="1217515" y="451653"/>
            <a:chExt cx="6576224" cy="374030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A55D6E9-C2A1-7AC4-CFE8-517A0B47B1E3}"/>
                </a:ext>
              </a:extLst>
            </p:cNvPr>
            <p:cNvSpPr/>
            <p:nvPr/>
          </p:nvSpPr>
          <p:spPr>
            <a:xfrm>
              <a:off x="7708161" y="2528961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09F50E8-8908-9D49-CF25-75AA9E31E354}"/>
                </a:ext>
              </a:extLst>
            </p:cNvPr>
            <p:cNvSpPr/>
            <p:nvPr/>
          </p:nvSpPr>
          <p:spPr>
            <a:xfrm>
              <a:off x="7092436" y="1245289"/>
              <a:ext cx="108243" cy="1082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76080A4-25C7-3DBE-F73F-160910291B56}"/>
                </a:ext>
              </a:extLst>
            </p:cNvPr>
            <p:cNvSpPr/>
            <p:nvPr/>
          </p:nvSpPr>
          <p:spPr>
            <a:xfrm>
              <a:off x="6571806" y="4032800"/>
              <a:ext cx="159162" cy="1591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4D46114-2E67-E3A5-A6FC-59CE6B7A57FD}"/>
                </a:ext>
              </a:extLst>
            </p:cNvPr>
            <p:cNvSpPr/>
            <p:nvPr/>
          </p:nvSpPr>
          <p:spPr>
            <a:xfrm>
              <a:off x="1217515" y="2357327"/>
              <a:ext cx="93867" cy="938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4D9B40B-F94C-9D00-0511-4B0E931BD7A2}"/>
                </a:ext>
              </a:extLst>
            </p:cNvPr>
            <p:cNvSpPr/>
            <p:nvPr/>
          </p:nvSpPr>
          <p:spPr>
            <a:xfrm>
              <a:off x="1874240" y="451653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41BF1A-72C5-837F-B2EA-F87553846C24}"/>
                </a:ext>
              </a:extLst>
            </p:cNvPr>
            <p:cNvSpPr/>
            <p:nvPr/>
          </p:nvSpPr>
          <p:spPr>
            <a:xfrm>
              <a:off x="7460195" y="3220214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2C9551F7-1CC2-17DA-E795-426C995C9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16723" r="2754" b="16297"/>
          <a:stretch/>
        </p:blipFill>
        <p:spPr>
          <a:xfrm>
            <a:off x="-278361" y="3485385"/>
            <a:ext cx="3276213" cy="1719481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FBB2D7DD-F93E-8C14-FD55-F8D608F6BC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24065" r="2121" b="29834"/>
          <a:stretch/>
        </p:blipFill>
        <p:spPr>
          <a:xfrm>
            <a:off x="-278360" y="4334470"/>
            <a:ext cx="2023578" cy="968518"/>
          </a:xfrm>
          <a:prstGeom prst="rect">
            <a:avLst/>
          </a:prstGeom>
        </p:spPr>
      </p:pic>
      <p:pic>
        <p:nvPicPr>
          <p:cNvPr id="8" name="Imagen 7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6DE4F0E-359C-8659-9F6A-E7FB60FA61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20768" r="52157" b="16265"/>
          <a:stretch/>
        </p:blipFill>
        <p:spPr>
          <a:xfrm>
            <a:off x="5241272" y="2218713"/>
            <a:ext cx="4093228" cy="3100152"/>
          </a:xfrm>
          <a:prstGeom prst="rect">
            <a:avLst/>
          </a:prstGeom>
        </p:spPr>
      </p:pic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2D65546-0E04-829A-2C66-1EFA7456FC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3625" r="32257" b="25757"/>
          <a:stretch/>
        </p:blipFill>
        <p:spPr>
          <a:xfrm>
            <a:off x="7182577" y="3375447"/>
            <a:ext cx="2239784" cy="2118417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120EC8C9-E192-543B-41C9-9EE6E8E256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25327" r="75928" b="24553"/>
          <a:stretch/>
        </p:blipFill>
        <p:spPr>
          <a:xfrm>
            <a:off x="8292693" y="3830850"/>
            <a:ext cx="1129668" cy="142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28" y="1210013"/>
            <a:ext cx="5806440" cy="2118416"/>
          </a:xfrm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US" sz="8800" dirty="0"/>
              <a:t>2023 Recap</a:t>
            </a:r>
          </a:p>
        </p:txBody>
      </p:sp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E0AF15B-946B-E61F-27E1-33F2B2A38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8202470" y="1179535"/>
            <a:ext cx="1097627" cy="544726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A6C64AD8-0DB0-2832-F1C1-35805C11EF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7067" r="23582" b="7841"/>
          <a:stretch/>
        </p:blipFill>
        <p:spPr>
          <a:xfrm>
            <a:off x="-1262910" y="-1437473"/>
            <a:ext cx="2759858" cy="2736884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632DD628-04C5-CA87-E1EE-559AE69DA8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4583" r="22933" b="6607"/>
          <a:stretch/>
        </p:blipFill>
        <p:spPr>
          <a:xfrm>
            <a:off x="6651387" y="-1303255"/>
            <a:ext cx="1835802" cy="1824428"/>
          </a:xfrm>
          <a:prstGeom prst="rect">
            <a:avLst/>
          </a:prstGeom>
        </p:spPr>
      </p:pic>
      <p:pic>
        <p:nvPicPr>
          <p:cNvPr id="23" name="Imagen 2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DD46D984-9223-3367-6904-B3BCA1FAFD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671495" y="1353532"/>
            <a:ext cx="471505" cy="451627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EEEBC7D9-ECC0-D71D-C3CB-0DE8581C005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8232" r="2400" b="10923"/>
          <a:stretch/>
        </p:blipFill>
        <p:spPr>
          <a:xfrm>
            <a:off x="736095" y="4533677"/>
            <a:ext cx="1550866" cy="756713"/>
          </a:xfrm>
          <a:prstGeom prst="rect">
            <a:avLst/>
          </a:prstGeom>
        </p:spPr>
      </p:pic>
      <p:pic>
        <p:nvPicPr>
          <p:cNvPr id="54" name="Imagen 53" descr="Círculo&#10;&#10;Descripción generada automáticamente">
            <a:extLst>
              <a:ext uri="{FF2B5EF4-FFF2-40B4-BE49-F238E27FC236}">
                <a16:creationId xmlns:a16="http://schemas.microsoft.com/office/drawing/2014/main" id="{F11A0CF4-010E-A5AB-9200-827BEFFCAB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6949405" y="3605748"/>
            <a:ext cx="801545" cy="7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8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07407E-6 L 0.00035 0.05031 " pathEditMode="relative" rAng="0" ptsTypes="AA">
                                          <p:cBhvr>
                                            <p:cTn id="10" dur="5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09877E-6 L 0.00035 0.05031 " pathEditMode="relative" rAng="0" ptsTypes="AA">
                                          <p:cBhvr>
                                            <p:cTn id="12" dur="7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6" dur="6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38889E-6 0.00123 L 0.01337 0.03055 " pathEditMode="relative" rAng="0" ptsTypes="AA" p14:bounceEnd="5091">
                                          <p:cBhvr>
                                            <p:cTn id="18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0.00123 L 0.01337 0.03055 " pathEditMode="relative" rAng="0" ptsTypes="AA" p14:bounceEnd="5091">
                                          <p:cBhvr>
                                            <p:cTn id="22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8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61111E-6 0.00124 L 0.01336 0.0305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8" dur="9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7136 0.00062 " pathEditMode="relative" rAng="0" ptsTypes="AA">
                                          <p:cBhvr>
                                            <p:cTn id="30" dur="7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2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3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6" dur="4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38" dur="6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40" dur="2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42" dur="9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4" dur="3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46" dur="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6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8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07407E-6 L 0.00035 0.05031 " pathEditMode="relative" rAng="0" ptsTypes="AA">
                                          <p:cBhvr>
                                            <p:cTn id="10" dur="5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09877E-6 L 0.00035 0.05031 " pathEditMode="relative" rAng="0" ptsTypes="AA">
                                          <p:cBhvr>
                                            <p:cTn id="12" dur="7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6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38889E-6 0.00123 L 0.01337 0.03055 " pathEditMode="relative" rAng="0" ptsTypes="AA">
                                          <p:cBhvr>
                                            <p:cTn id="18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0.00123 L 0.01337 0.03055 " pathEditMode="relative" rAng="0" ptsTypes="AA">
                                          <p:cBhvr>
                                            <p:cTn id="22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8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61111E-6 0.00124 L 0.01336 0.0305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8" dur="9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7136 0.00062 " pathEditMode="relative" rAng="0" ptsTypes="AA">
                                          <p:cBhvr>
                                            <p:cTn id="30" dur="7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2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3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6" dur="4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38" dur="6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40" dur="2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42" dur="9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4" dur="3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46" dur="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6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AD8DF-7D23-45C7-BCC3-90B63A7C0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D5E26916-7F3B-BEAB-0511-C65D3D2F300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6658" y="1525150"/>
            <a:ext cx="1299925" cy="749420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0A6B2A40-59D6-3D0F-7E54-18650D8F85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52172" y="1446243"/>
            <a:ext cx="2343653" cy="882036"/>
          </a:xfrm>
        </p:spPr>
        <p:txBody>
          <a:bodyPr/>
          <a:lstStyle/>
          <a:p>
            <a:r>
              <a:rPr lang="en-US" dirty="0"/>
              <a:t>Accidental invention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C3820936-0AE4-D37D-0A49-8665A47B8F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603771" y="1446243"/>
            <a:ext cx="1305724" cy="749420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F09E2E8B-415E-942F-98C4-8DDB3126C02A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893449" y="1428472"/>
            <a:ext cx="2343653" cy="809044"/>
          </a:xfrm>
        </p:spPr>
        <p:txBody>
          <a:bodyPr/>
          <a:lstStyle/>
          <a:p>
            <a:r>
              <a:rPr lang="en-US" dirty="0"/>
              <a:t>First foods cooked</a:t>
            </a:r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372ACB73-1EEA-7A77-34CA-9B47D63D4F77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904668" y="2757571"/>
            <a:ext cx="1299925" cy="749420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0A30B459-3EC0-B6A4-B99B-A87BA115852B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156474" y="2691263"/>
            <a:ext cx="2343653" cy="882036"/>
          </a:xfrm>
        </p:spPr>
        <p:txBody>
          <a:bodyPr/>
          <a:lstStyle/>
          <a:p>
            <a:r>
              <a:rPr lang="en-US" dirty="0"/>
              <a:t>Early models were huge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0F13B525-5D5C-E569-D8A2-252F9FB6692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603771" y="2709034"/>
            <a:ext cx="1305724" cy="749420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F2215607-B251-CB11-F2F6-81C1701DAEE3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09494" y="2633028"/>
            <a:ext cx="2343653" cy="825426"/>
          </a:xfrm>
        </p:spPr>
        <p:txBody>
          <a:bodyPr/>
          <a:lstStyle/>
          <a:p>
            <a:r>
              <a:rPr lang="en-US" dirty="0"/>
              <a:t>Home use came later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F035AD5-85F8-884B-6B0E-E6B87D66897D}"/>
              </a:ext>
            </a:extLst>
          </p:cNvPr>
          <p:cNvGrpSpPr/>
          <p:nvPr/>
        </p:nvGrpSpPr>
        <p:grpSpPr>
          <a:xfrm>
            <a:off x="534432" y="918216"/>
            <a:ext cx="7930332" cy="779096"/>
            <a:chOff x="400539" y="905062"/>
            <a:chExt cx="8198117" cy="805404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B77E4B7-0F24-AC14-5CE2-67CF0CC9FA63}"/>
                </a:ext>
              </a:extLst>
            </p:cNvPr>
            <p:cNvSpPr/>
            <p:nvPr/>
          </p:nvSpPr>
          <p:spPr>
            <a:xfrm>
              <a:off x="730437" y="1624888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C64B76C5-D4BF-899A-4C94-8BDF2E1487B6}"/>
                </a:ext>
              </a:extLst>
            </p:cNvPr>
            <p:cNvSpPr/>
            <p:nvPr/>
          </p:nvSpPr>
          <p:spPr>
            <a:xfrm>
              <a:off x="400539" y="1082027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F86804F-3376-8490-AD49-33AE12D7D417}"/>
                </a:ext>
              </a:extLst>
            </p:cNvPr>
            <p:cNvSpPr/>
            <p:nvPr/>
          </p:nvSpPr>
          <p:spPr>
            <a:xfrm>
              <a:off x="8047335" y="90506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C5A5FE4-ED7E-0EEC-4114-41C560842EA9}"/>
                </a:ext>
              </a:extLst>
            </p:cNvPr>
            <p:cNvSpPr/>
            <p:nvPr/>
          </p:nvSpPr>
          <p:spPr>
            <a:xfrm>
              <a:off x="8446256" y="131472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B84C2C2-AAFF-58FA-C5CB-7EC8EA793ADC}"/>
                </a:ext>
              </a:extLst>
            </p:cNvPr>
            <p:cNvSpPr/>
            <p:nvPr/>
          </p:nvSpPr>
          <p:spPr>
            <a:xfrm>
              <a:off x="1302787" y="911824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Marcador de texto 38">
            <a:extLst>
              <a:ext uri="{FF2B5EF4-FFF2-40B4-BE49-F238E27FC236}">
                <a16:creationId xmlns:a16="http://schemas.microsoft.com/office/drawing/2014/main" id="{42D9D71E-5D0F-AAA2-F68A-CCC750F72988}"/>
              </a:ext>
            </a:extLst>
          </p:cNvPr>
          <p:cNvSpPr txBox="1">
            <a:spLocks/>
          </p:cNvSpPr>
          <p:nvPr/>
        </p:nvSpPr>
        <p:spPr>
          <a:xfrm>
            <a:off x="894945" y="4082130"/>
            <a:ext cx="1299925" cy="749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200" kern="1200">
                <a:solidFill>
                  <a:schemeClr val="tx1"/>
                </a:solidFill>
                <a:latin typeface="Staatliches" pitchFamily="2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7" name="Marcador de texto 39">
            <a:extLst>
              <a:ext uri="{FF2B5EF4-FFF2-40B4-BE49-F238E27FC236}">
                <a16:creationId xmlns:a16="http://schemas.microsoft.com/office/drawing/2014/main" id="{A59217A5-8298-AA61-E18C-2C5745D1C098}"/>
              </a:ext>
            </a:extLst>
          </p:cNvPr>
          <p:cNvSpPr txBox="1">
            <a:spLocks/>
          </p:cNvSpPr>
          <p:nvPr/>
        </p:nvSpPr>
        <p:spPr>
          <a:xfrm>
            <a:off x="2156474" y="3936283"/>
            <a:ext cx="2343653" cy="496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Staatliches" pitchFamily="2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it works</a:t>
            </a:r>
          </a:p>
        </p:txBody>
      </p:sp>
      <p:sp>
        <p:nvSpPr>
          <p:cNvPr id="12" name="Marcador de texto 38">
            <a:extLst>
              <a:ext uri="{FF2B5EF4-FFF2-40B4-BE49-F238E27FC236}">
                <a16:creationId xmlns:a16="http://schemas.microsoft.com/office/drawing/2014/main" id="{49FF745F-CE40-8AFF-42CD-529C62B30C8B}"/>
              </a:ext>
            </a:extLst>
          </p:cNvPr>
          <p:cNvSpPr txBox="1">
            <a:spLocks/>
          </p:cNvSpPr>
          <p:nvPr/>
        </p:nvSpPr>
        <p:spPr>
          <a:xfrm>
            <a:off x="4572000" y="4057917"/>
            <a:ext cx="1299925" cy="749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200" kern="1200">
                <a:solidFill>
                  <a:schemeClr val="tx1"/>
                </a:solidFill>
                <a:latin typeface="Staatliches" pitchFamily="2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06</a:t>
            </a:r>
          </a:p>
        </p:txBody>
      </p:sp>
      <p:sp>
        <p:nvSpPr>
          <p:cNvPr id="19" name="Marcador de texto 42">
            <a:extLst>
              <a:ext uri="{FF2B5EF4-FFF2-40B4-BE49-F238E27FC236}">
                <a16:creationId xmlns:a16="http://schemas.microsoft.com/office/drawing/2014/main" id="{FBC0D774-5CB9-D9ED-A52A-5E933943D6DC}"/>
              </a:ext>
            </a:extLst>
          </p:cNvPr>
          <p:cNvSpPr txBox="1">
            <a:spLocks/>
          </p:cNvSpPr>
          <p:nvPr/>
        </p:nvSpPr>
        <p:spPr>
          <a:xfrm>
            <a:off x="5893448" y="3985504"/>
            <a:ext cx="2423894" cy="447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Staatliches" pitchFamily="2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nrope Medium" pitchFamily="2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Safety myth</a:t>
            </a:r>
          </a:p>
        </p:txBody>
      </p:sp>
    </p:spTree>
    <p:extLst>
      <p:ext uri="{BB962C8B-B14F-4D97-AF65-F5344CB8AC3E}">
        <p14:creationId xmlns:p14="http://schemas.microsoft.com/office/powerpoint/2010/main" val="2758926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6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2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2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2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4" grpId="0"/>
          <p:bldP spid="25" grpId="0"/>
          <p:bldP spid="36" grpId="0"/>
          <p:bldP spid="37" grpId="0"/>
          <p:bldP spid="39" grpId="0"/>
          <p:bldP spid="40" grpId="0"/>
          <p:bldP spid="42" grpId="0"/>
          <p:bldP spid="43" grpId="0"/>
          <p:bldP spid="3" grpId="0"/>
          <p:bldP spid="7" grpId="0"/>
          <p:bldP spid="12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6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2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2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2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4" grpId="0"/>
          <p:bldP spid="25" grpId="0"/>
          <p:bldP spid="36" grpId="0"/>
          <p:bldP spid="37" grpId="0"/>
          <p:bldP spid="39" grpId="0"/>
          <p:bldP spid="40" grpId="0"/>
          <p:bldP spid="42" grpId="0"/>
          <p:bldP spid="43" grpId="0"/>
          <p:bldP spid="3" grpId="0"/>
          <p:bldP spid="7" grpId="0"/>
          <p:bldP spid="12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" y="3556750"/>
            <a:ext cx="2919632" cy="11849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Warmer than usual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2 degrees </a:t>
            </a:r>
            <a:r>
              <a:rPr lang="en-US" dirty="0"/>
              <a:t>
</a:t>
            </a:r>
            <a:r>
              <a:rPr lang="sv-SE" dirty="0"/>
              <a:t>Cause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err="1"/>
              <a:t>Consequences</a:t>
            </a:r>
            <a:endParaRPr lang="sv-SE" altLang="sv-SE" sz="400" dirty="0"/>
          </a:p>
          <a:p>
            <a:endParaRPr lang="sv-SE" altLang="sv-SE" sz="11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92231"/>
            <a:ext cx="3423895" cy="2950589"/>
          </a:xfrm>
        </p:spPr>
        <p:txBody>
          <a:bodyPr/>
          <a:lstStyle/>
          <a:p>
            <a:r>
              <a:rPr lang="en-US" dirty="0"/>
              <a:t>2023, the hottest year ever recorded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r="23389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84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" y="3556750"/>
            <a:ext cx="2919632" cy="1286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10,000 aftershocks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50,000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Biggest earthquake</a:t>
            </a:r>
          </a:p>
          <a:p>
            <a:r>
              <a:rPr lang="en-US" dirty="0"/>
              <a:t>
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800977"/>
            <a:ext cx="3429887" cy="2545537"/>
          </a:xfrm>
        </p:spPr>
        <p:txBody>
          <a:bodyPr/>
          <a:lstStyle/>
          <a:p>
            <a:r>
              <a:rPr lang="en-US" dirty="0"/>
              <a:t>Turkey and Syria were struck by an earthquake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r="26050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28053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9" y="2854267"/>
            <a:ext cx="2919632" cy="188309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April 03 -23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Artemis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Artemis II </a:t>
            </a:r>
            <a:r>
              <a:rPr lang="sv-SE" dirty="0" err="1"/>
              <a:t>commander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Mission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2025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800978"/>
            <a:ext cx="3429887" cy="2056522"/>
          </a:xfrm>
        </p:spPr>
        <p:txBody>
          <a:bodyPr/>
          <a:lstStyle/>
          <a:p>
            <a:r>
              <a:rPr lang="en-US" dirty="0"/>
              <a:t>Nasa </a:t>
            </a:r>
            <a:r>
              <a:rPr lang="en-US" dirty="0" err="1"/>
              <a:t>moonlanding</a:t>
            </a:r>
            <a:endParaRPr lang="en-US" dirty="0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r="23396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06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5000">
              <a:schemeClr val="accent6">
                <a:lumMod val="95000"/>
              </a:schemeClr>
            </a:gs>
            <a:gs pos="77500">
              <a:srgbClr val="7592CE">
                <a:lumMod val="52000"/>
                <a:lumOff val="48000"/>
              </a:srgb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888" y="2168371"/>
            <a:ext cx="2919632" cy="27456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i="1" dirty="0"/>
              <a:t>th</a:t>
            </a:r>
            <a:r>
              <a:rPr lang="en-US" dirty="0"/>
              <a:t>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Western defensive </a:t>
            </a:r>
            <a:r>
              <a:rPr lang="en-US" dirty="0" err="1"/>
              <a:t>aliance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states to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Alexander </a:t>
            </a:r>
            <a:r>
              <a:rPr lang="en-US" dirty="0" err="1"/>
              <a:t>Stubb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Russian troops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29478"/>
            <a:ext cx="3593511" cy="2056522"/>
          </a:xfrm>
        </p:spPr>
        <p:txBody>
          <a:bodyPr/>
          <a:lstStyle/>
          <a:p>
            <a:r>
              <a:rPr lang="en-US" dirty="0"/>
              <a:t>Finland entered </a:t>
            </a:r>
            <a:r>
              <a:rPr lang="en-US" dirty="0" err="1"/>
              <a:t>nato</a:t>
            </a:r>
            <a:endParaRPr lang="en-US" dirty="0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7846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848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5000"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009422"/>
            <a:ext cx="3593509" cy="28562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december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Massachusetts Institute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Drug resistant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Superbug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35 000 per year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48" y="812800"/>
            <a:ext cx="3429887" cy="1107722"/>
          </a:xfrm>
        </p:spPr>
        <p:txBody>
          <a:bodyPr/>
          <a:lstStyle/>
          <a:p>
            <a:r>
              <a:rPr lang="en-US" dirty="0"/>
              <a:t>Ai discovery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261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799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4F6C87"/>
            </a:gs>
            <a:gs pos="0">
              <a:schemeClr val="accent3">
                <a:lumMod val="10000"/>
              </a:schemeClr>
            </a:gs>
            <a:gs pos="100000">
              <a:schemeClr val="accent3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" y="3296909"/>
            <a:ext cx="2919632" cy="17153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Went bye </a:t>
            </a:r>
            <a:r>
              <a:rPr lang="en-US" dirty="0" err="1"/>
              <a:t>bye</a:t>
            </a:r>
            <a:r>
              <a:rPr lang="en-US" dirty="0"/>
              <a:t> on </a:t>
            </a:r>
            <a:r>
              <a:rPr lang="en-US" dirty="0" err="1"/>
              <a:t>june</a:t>
            </a:r>
            <a:r>
              <a:rPr lang="en-US" dirty="0"/>
              <a:t>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was the titanic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96 hours of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go boom and they die</a:t>
            </a:r>
            <a:endParaRPr lang="en-US" dirty="0">
              <a:effectLst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800977"/>
            <a:ext cx="3429887" cy="249593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The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Oceangate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incident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6111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3772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ktangel 17">
            <a:extLst>
              <a:ext uri="{FF2B5EF4-FFF2-40B4-BE49-F238E27FC236}">
                <a16:creationId xmlns:a16="http://schemas.microsoft.com/office/drawing/2014/main" id="{68861AFF-E127-02E6-A7C8-A6AE03757C85}"/>
              </a:ext>
            </a:extLst>
          </p:cNvPr>
          <p:cNvSpPr/>
          <p:nvPr/>
        </p:nvSpPr>
        <p:spPr>
          <a:xfrm>
            <a:off x="2352513" y="3837250"/>
            <a:ext cx="4931593" cy="1243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852D6-A72B-4156-AF23-4EF48A92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959" y="1362231"/>
            <a:ext cx="5543106" cy="2872577"/>
          </a:xfrm>
        </p:spPr>
        <p:txBody>
          <a:bodyPr/>
          <a:lstStyle/>
          <a:p>
            <a:r>
              <a:rPr lang="en-US" dirty="0"/>
              <a:t>THANKS for watching!</a:t>
            </a:r>
          </a:p>
        </p:txBody>
      </p:sp>
      <p:pic>
        <p:nvPicPr>
          <p:cNvPr id="38" name="Imagen 37" descr="Imagen que contiene Gráfico circular&#10;&#10;Descripción generada automáticamente">
            <a:extLst>
              <a:ext uri="{FF2B5EF4-FFF2-40B4-BE49-F238E27FC236}">
                <a16:creationId xmlns:a16="http://schemas.microsoft.com/office/drawing/2014/main" id="{18A62CD2-0788-808F-CEF6-8D729695A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4258" r="3883" b="15917"/>
          <a:stretch/>
        </p:blipFill>
        <p:spPr>
          <a:xfrm rot="16320420">
            <a:off x="-274140" y="3025214"/>
            <a:ext cx="2253663" cy="1002803"/>
          </a:xfrm>
          <a:prstGeom prst="rect">
            <a:avLst/>
          </a:prstGeom>
        </p:spPr>
      </p:pic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7E85952E-7D63-2B59-7D43-3FD62EB42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14022" r="5733" b="13919"/>
          <a:stretch/>
        </p:blipFill>
        <p:spPr>
          <a:xfrm rot="18667738">
            <a:off x="440946" y="3729978"/>
            <a:ext cx="1512334" cy="670067"/>
          </a:xfrm>
          <a:prstGeom prst="rect">
            <a:avLst/>
          </a:prstGeom>
        </p:spPr>
      </p:pic>
      <p:pic>
        <p:nvPicPr>
          <p:cNvPr id="41" name="Imagen 40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C2DFC9E-C977-A106-7C5D-9039FF40EC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16723" r="2755" b="16857"/>
          <a:stretch/>
        </p:blipFill>
        <p:spPr>
          <a:xfrm>
            <a:off x="-308610" y="3509744"/>
            <a:ext cx="2603445" cy="1705129"/>
          </a:xfrm>
          <a:prstGeom prst="rect">
            <a:avLst/>
          </a:prstGeom>
        </p:spPr>
      </p:pic>
      <p:pic>
        <p:nvPicPr>
          <p:cNvPr id="42" name="Imagen 41" descr="Icono&#10;&#10;Descripción generada automáticamente">
            <a:extLst>
              <a:ext uri="{FF2B5EF4-FFF2-40B4-BE49-F238E27FC236}">
                <a16:creationId xmlns:a16="http://schemas.microsoft.com/office/drawing/2014/main" id="{68A2F5C5-A623-D26C-4888-0BD2E5D83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1" t="24065" r="2121" b="25099"/>
          <a:stretch/>
        </p:blipFill>
        <p:spPr>
          <a:xfrm>
            <a:off x="-329784" y="4334469"/>
            <a:ext cx="2061553" cy="1067983"/>
          </a:xfrm>
          <a:prstGeom prst="rect">
            <a:avLst/>
          </a:prstGeom>
        </p:spPr>
      </p:pic>
      <p:pic>
        <p:nvPicPr>
          <p:cNvPr id="48" name="Imagen 47" descr="Forma&#10;&#10;Descripción generada automáticamente">
            <a:extLst>
              <a:ext uri="{FF2B5EF4-FFF2-40B4-BE49-F238E27FC236}">
                <a16:creationId xmlns:a16="http://schemas.microsoft.com/office/drawing/2014/main" id="{DF57C511-9FA9-BD6A-9E9B-48CD0FB9A0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8185692" y="4227212"/>
            <a:ext cx="1097627" cy="544726"/>
          </a:xfrm>
          <a:prstGeom prst="rect">
            <a:avLst/>
          </a:prstGeom>
        </p:spPr>
      </p:pic>
      <p:pic>
        <p:nvPicPr>
          <p:cNvPr id="52" name="Imagen 51" descr="Forma&#10;&#10;Descripción generada automáticamente">
            <a:extLst>
              <a:ext uri="{FF2B5EF4-FFF2-40B4-BE49-F238E27FC236}">
                <a16:creationId xmlns:a16="http://schemas.microsoft.com/office/drawing/2014/main" id="{3A18B6AC-9A4C-A208-03DA-A9F6281613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 flipH="1">
            <a:off x="-1143478" y="498795"/>
            <a:ext cx="2286955" cy="1134961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31E474B0-7570-5370-CBD4-98C23DA1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" b="144"/>
          <a:stretch/>
        </p:blipFill>
        <p:spPr>
          <a:xfrm flipH="1">
            <a:off x="7407789" y="-94755"/>
            <a:ext cx="1478599" cy="147435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2F59F330-ABA0-4E56-FC8D-5376F87D57E8}"/>
              </a:ext>
            </a:extLst>
          </p:cNvPr>
          <p:cNvGrpSpPr/>
          <p:nvPr/>
        </p:nvGrpSpPr>
        <p:grpSpPr>
          <a:xfrm>
            <a:off x="1018726" y="834391"/>
            <a:ext cx="7230453" cy="3329978"/>
            <a:chOff x="851471" y="758471"/>
            <a:chExt cx="7560142" cy="3481817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BC6917F-4E3A-07D4-E7EE-B5F015BABAF4}"/>
                </a:ext>
              </a:extLst>
            </p:cNvPr>
            <p:cNvSpPr/>
            <p:nvPr/>
          </p:nvSpPr>
          <p:spPr>
            <a:xfrm>
              <a:off x="7427490" y="2831149"/>
              <a:ext cx="81089" cy="810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6138750-ED53-D2E9-B368-A6A1EC0350E4}"/>
                </a:ext>
              </a:extLst>
            </p:cNvPr>
            <p:cNvSpPr/>
            <p:nvPr/>
          </p:nvSpPr>
          <p:spPr>
            <a:xfrm>
              <a:off x="7754694" y="165518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94974263-006D-2E64-648F-B97B077BD1B7}"/>
                </a:ext>
              </a:extLst>
            </p:cNvPr>
            <p:cNvSpPr/>
            <p:nvPr/>
          </p:nvSpPr>
          <p:spPr>
            <a:xfrm>
              <a:off x="7826457" y="4087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2C6E4F72-7D13-365F-5DDB-4DC5C53628B9}"/>
                </a:ext>
              </a:extLst>
            </p:cNvPr>
            <p:cNvSpPr/>
            <p:nvPr/>
          </p:nvSpPr>
          <p:spPr>
            <a:xfrm>
              <a:off x="8330524" y="3898253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C048CFB-93D9-5577-BD05-300516818BD6}"/>
                </a:ext>
              </a:extLst>
            </p:cNvPr>
            <p:cNvSpPr/>
            <p:nvPr/>
          </p:nvSpPr>
          <p:spPr>
            <a:xfrm>
              <a:off x="1601671" y="758471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5463EC2-2C83-B22A-DE80-FD8945D915FA}"/>
                </a:ext>
              </a:extLst>
            </p:cNvPr>
            <p:cNvSpPr/>
            <p:nvPr/>
          </p:nvSpPr>
          <p:spPr>
            <a:xfrm>
              <a:off x="851471" y="1908498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66C466B-044C-9A8F-7F2A-2CC0CA255B87}"/>
                </a:ext>
              </a:extLst>
            </p:cNvPr>
            <p:cNvSpPr/>
            <p:nvPr/>
          </p:nvSpPr>
          <p:spPr>
            <a:xfrm>
              <a:off x="1805645" y="269035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BC139CA-6E6A-C2B1-4C47-36FD4455A4D4}"/>
                </a:ext>
              </a:extLst>
            </p:cNvPr>
            <p:cNvSpPr/>
            <p:nvPr/>
          </p:nvSpPr>
          <p:spPr>
            <a:xfrm>
              <a:off x="2105799" y="2995885"/>
              <a:ext cx="110554" cy="1105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083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6 L 0.07135 0.00062 " pathEditMode="relative" rAng="0" ptsTypes="AA">
                                          <p:cBhvr>
                                            <p:cTn id="6" dur="7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8" dur="6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1.35802E-6 L -0.80955 -0.02778 " pathEditMode="relative" rAng="0" ptsTypes="AA">
                                          <p:cBhvr>
                                            <p:cTn id="10" dur="1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486" y="-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2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14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6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185 L -2.77778E-6 0.03766 " pathEditMode="relative" rAng="0" ptsTypes="AA">
                                          <p:cBhvr>
                                            <p:cTn id="18" dur="2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9 0.0179 L 0.00191 0.05154 " pathEditMode="relative" rAng="0" ptsTypes="AA">
                                          <p:cBhvr>
                                            <p:cTn id="20" dur="4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2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24" dur="2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9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28" dur="4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6 L 0.07135 0.00062 " pathEditMode="relative" rAng="0" ptsTypes="AA">
                                          <p:cBhvr>
                                            <p:cTn id="6" dur="7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6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1.35802E-6 L -0.80955 -0.02778 " pathEditMode="relative" rAng="0" ptsTypes="AA">
                                          <p:cBhvr>
                                            <p:cTn id="10" dur="1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486" y="-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2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14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6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185 L -2.77778E-6 0.03766 " pathEditMode="relative" rAng="0" ptsTypes="AA">
                                          <p:cBhvr>
                                            <p:cTn id="18" dur="2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9 0.0179 L 0.00191 0.05154 " pathEditMode="relative" rAng="0" ptsTypes="AA">
                                          <p:cBhvr>
                                            <p:cTn id="20" dur="4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2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24" dur="2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6" dur="9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28" dur="4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Motion Graphics App Pitch Deck by Slidesgo">
  <a:themeElements>
    <a:clrScheme name="Personalizado 10">
      <a:dk1>
        <a:srgbClr val="36174D"/>
      </a:dk1>
      <a:lt1>
        <a:sysClr val="window" lastClr="FFFFFF"/>
      </a:lt1>
      <a:dk2>
        <a:srgbClr val="63298F"/>
      </a:dk2>
      <a:lt2>
        <a:srgbClr val="998DDF"/>
      </a:lt2>
      <a:accent1>
        <a:srgbClr val="C6B8EB"/>
      </a:accent1>
      <a:accent2>
        <a:srgbClr val="F3BB30"/>
      </a:accent2>
      <a:accent3>
        <a:srgbClr val="BAD6F1"/>
      </a:accent3>
      <a:accent4>
        <a:srgbClr val="FF8BFF"/>
      </a:accent4>
      <a:accent5>
        <a:srgbClr val="FFFFFF"/>
      </a:accent5>
      <a:accent6>
        <a:srgbClr val="FFFFFF"/>
      </a:accent6>
      <a:hlink>
        <a:srgbClr val="36174D"/>
      </a:hlink>
      <a:folHlink>
        <a:srgbClr val="36174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dbd3e43-15bd-4be7-b4cd-cba8920adf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ACD31EB114441B1B7FA0675C222B0" ma:contentTypeVersion="16" ma:contentTypeDescription="Create a new document." ma:contentTypeScope="" ma:versionID="cd5ce978c4997b5277e120ebb11669e2">
  <xsd:schema xmlns:xsd="http://www.w3.org/2001/XMLSchema" xmlns:xs="http://www.w3.org/2001/XMLSchema" xmlns:p="http://schemas.microsoft.com/office/2006/metadata/properties" xmlns:ns3="bdbd3e43-15bd-4be7-b4cd-cba8920adf89" xmlns:ns4="6f4c9b43-28b4-41ec-9aa5-7d870bd49ab9" targetNamespace="http://schemas.microsoft.com/office/2006/metadata/properties" ma:root="true" ma:fieldsID="1d125dbfcdb2627c503ec6bc71b425e8" ns3:_="" ns4:_="">
    <xsd:import namespace="bdbd3e43-15bd-4be7-b4cd-cba8920adf89"/>
    <xsd:import namespace="6f4c9b43-28b4-41ec-9aa5-7d870bd49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d3e43-15bd-4be7-b4cd-cba8920ad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c9b43-28b4-41ec-9aa5-7d870bd49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83C90-46D4-4AB3-9A20-FCE369996B8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dbd3e43-15bd-4be7-b4cd-cba8920adf89"/>
    <ds:schemaRef ds:uri="http://purl.org/dc/terms/"/>
    <ds:schemaRef ds:uri="http://www.w3.org/XML/1998/namespace"/>
    <ds:schemaRef ds:uri="http://schemas.openxmlformats.org/package/2006/metadata/core-properties"/>
    <ds:schemaRef ds:uri="6f4c9b43-28b4-41ec-9aa5-7d870bd49ab9"/>
  </ds:schemaRefs>
</ds:datastoreItem>
</file>

<file path=customXml/itemProps2.xml><?xml version="1.0" encoding="utf-8"?>
<ds:datastoreItem xmlns:ds="http://schemas.openxmlformats.org/officeDocument/2006/customXml" ds:itemID="{A273E991-7E73-4A67-9772-E269D65AD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63472-1E81-4737-AF7C-41D9CCCEA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bd3e43-15bd-4be7-b4cd-cba8920adf89"/>
    <ds:schemaRef ds:uri="6f4c9b43-28b4-41ec-9aa5-7d870bd49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140</Words>
  <Application>Microsoft Office PowerPoint</Application>
  <PresentationFormat>Bildspel på skärmen 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Manrope Medium</vt:lpstr>
      <vt:lpstr>Staatliches</vt:lpstr>
      <vt:lpstr>Wingdings</vt:lpstr>
      <vt:lpstr>Motion Graphics App Pitch Deck by Slidesgo</vt:lpstr>
      <vt:lpstr>2023 Recap</vt:lpstr>
      <vt:lpstr>CONTENT</vt:lpstr>
      <vt:lpstr>2023, the hottest year ever recorded</vt:lpstr>
      <vt:lpstr>Turkey and Syria were struck by an earthquake</vt:lpstr>
      <vt:lpstr>Nasa moonlanding</vt:lpstr>
      <vt:lpstr>Finland entered nato</vt:lpstr>
      <vt:lpstr>Ai discovery</vt:lpstr>
      <vt:lpstr>The Oceangate incident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cp:lastModifiedBy>Elliot Nilsson</cp:lastModifiedBy>
  <cp:revision>3</cp:revision>
  <dcterms:created xsi:type="dcterms:W3CDTF">2021-10-12T08:06:43Z</dcterms:created>
  <dcterms:modified xsi:type="dcterms:W3CDTF">2026-04-02T09:38:09Z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0x010100705ACD31EB114441B1B7FA0675C222B0</vt:lpwstr>
  </property>
</Properties>
</file>