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4"/>
  </p:sldMasterIdLst>
  <p:notesMasterIdLst>
    <p:notesMasterId r:id="rId12"/>
  </p:notesMasterIdLst>
  <p:sldIdLst>
    <p:sldId id="256" r:id="rId5"/>
    <p:sldId id="263" r:id="rId6"/>
    <p:sldId id="269" r:id="rId7"/>
    <p:sldId id="270" r:id="rId8"/>
    <p:sldId id="271" r:id="rId9"/>
    <p:sldId id="272" r:id="rId10"/>
    <p:sldId id="268" r:id="rId1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E6FEF20-7680-3923-E561-7F5BEBABF2DC}" name="Jara Molinos Fernández" initials="JMF" userId="S::jmolinos@freepikco.onmicrosoft.com::819debff-5354-45ae-8453-86143136ddec" providerId="AD"/>
  <p188:author id="{E9C53AC0-F940-C062-B9D5-39D78EA4783E}" name="Manuel León Sánchez" initials="MLS" userId="S::mleon@freepikco.onmicrosoft.com::687f66f5-f43f-41a9-ac21-b6d63107730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BFF"/>
    <a:srgbClr val="AD9EE3"/>
    <a:srgbClr val="F3BB30"/>
    <a:srgbClr val="BAD6F1"/>
    <a:srgbClr val="B5D0EB"/>
    <a:srgbClr val="ABB2FC"/>
    <a:srgbClr val="000000"/>
    <a:srgbClr val="E7C9F3"/>
    <a:srgbClr val="CFAFE7"/>
    <a:srgbClr val="B684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ABAEDF-1730-4234-BC59-BB773547E8FB}" v="856" dt="2024-05-02T08:52:30.3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64" autoAdjust="0"/>
    <p:restoredTop sz="93792" autoAdjust="0"/>
  </p:normalViewPr>
  <p:slideViewPr>
    <p:cSldViewPr snapToGrid="0" showGuides="1">
      <p:cViewPr varScale="1">
        <p:scale>
          <a:sx n="75" d="100"/>
          <a:sy n="75" d="100"/>
        </p:scale>
        <p:origin x="54" y="174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liot Nilsson" userId="16987869-fbd9-4ac9-bc1d-5b92a21679a0" providerId="ADAL" clId="{60DC9B7D-BED7-4B10-A02D-91EC94E09748}"/>
    <pc:docChg chg="undo custSel modSld sldOrd">
      <pc:chgData name="Elliot Nilsson" userId="16987869-fbd9-4ac9-bc1d-5b92a21679a0" providerId="ADAL" clId="{60DC9B7D-BED7-4B10-A02D-91EC94E09748}" dt="2024-01-17T08:52:06.078" v="249" actId="1076"/>
      <pc:docMkLst>
        <pc:docMk/>
      </pc:docMkLst>
      <pc:sldChg chg="modSp">
        <pc:chgData name="Elliot Nilsson" userId="16987869-fbd9-4ac9-bc1d-5b92a21679a0" providerId="ADAL" clId="{60DC9B7D-BED7-4B10-A02D-91EC94E09748}" dt="2024-01-17T08:27:54.452" v="206"/>
        <pc:sldMkLst>
          <pc:docMk/>
          <pc:sldMk cId="4122427211" sldId="256"/>
        </pc:sldMkLst>
        <pc:picChg chg="mod">
          <ac:chgData name="Elliot Nilsson" userId="16987869-fbd9-4ac9-bc1d-5b92a21679a0" providerId="ADAL" clId="{60DC9B7D-BED7-4B10-A02D-91EC94E09748}" dt="2024-01-17T08:27:54.452" v="206"/>
          <ac:picMkLst>
            <pc:docMk/>
            <pc:sldMk cId="4122427211" sldId="256"/>
            <ac:picMk id="21" creationId="{632DD628-04C5-CA87-E1EE-559AE69DA893}"/>
          </ac:picMkLst>
        </pc:picChg>
      </pc:sldChg>
      <pc:sldChg chg="modSp setBg">
        <pc:chgData name="Elliot Nilsson" userId="16987869-fbd9-4ac9-bc1d-5b92a21679a0" providerId="ADAL" clId="{60DC9B7D-BED7-4B10-A02D-91EC94E09748}" dt="2024-01-17T08:30:27.787" v="210"/>
        <pc:sldMkLst>
          <pc:docMk/>
          <pc:sldMk cId="1032840191" sldId="263"/>
        </pc:sldMkLst>
        <pc:picChg chg="mod">
          <ac:chgData name="Elliot Nilsson" userId="16987869-fbd9-4ac9-bc1d-5b92a21679a0" providerId="ADAL" clId="{60DC9B7D-BED7-4B10-A02D-91EC94E09748}" dt="2024-01-17T08:29:43.345" v="207"/>
          <ac:picMkLst>
            <pc:docMk/>
            <pc:sldMk cId="1032840191" sldId="263"/>
            <ac:picMk id="27" creationId="{4FC7534B-DD40-FFA5-FB6A-EE8A328D98DE}"/>
          </ac:picMkLst>
        </pc:picChg>
        <pc:picChg chg="mod">
          <ac:chgData name="Elliot Nilsson" userId="16987869-fbd9-4ac9-bc1d-5b92a21679a0" providerId="ADAL" clId="{60DC9B7D-BED7-4B10-A02D-91EC94E09748}" dt="2024-01-17T08:30:10.696" v="208"/>
          <ac:picMkLst>
            <pc:docMk/>
            <pc:sldMk cId="1032840191" sldId="263"/>
            <ac:picMk id="28" creationId="{DE4F8AE2-82D7-5DB4-F23C-6C2A4B3283B7}"/>
          </ac:picMkLst>
        </pc:picChg>
        <pc:picChg chg="mod">
          <ac:chgData name="Elliot Nilsson" userId="16987869-fbd9-4ac9-bc1d-5b92a21679a0" providerId="ADAL" clId="{60DC9B7D-BED7-4B10-A02D-91EC94E09748}" dt="2024-01-17T08:30:27.787" v="210"/>
          <ac:picMkLst>
            <pc:docMk/>
            <pc:sldMk cId="1032840191" sldId="263"/>
            <ac:picMk id="33" creationId="{C021B233-F4BA-23C2-0F52-2F27ED898C41}"/>
          </ac:picMkLst>
        </pc:picChg>
        <pc:picChg chg="mod">
          <ac:chgData name="Elliot Nilsson" userId="16987869-fbd9-4ac9-bc1d-5b92a21679a0" providerId="ADAL" clId="{60DC9B7D-BED7-4B10-A02D-91EC94E09748}" dt="2024-01-17T08:30:18.561" v="209"/>
          <ac:picMkLst>
            <pc:docMk/>
            <pc:sldMk cId="1032840191" sldId="263"/>
            <ac:picMk id="39" creationId="{4504FCEB-82EC-4DA1-2705-C4CDEF1E9A3D}"/>
          </ac:picMkLst>
        </pc:picChg>
      </pc:sldChg>
      <pc:sldChg chg="addSp modSp mod modAnim">
        <pc:chgData name="Elliot Nilsson" userId="16987869-fbd9-4ac9-bc1d-5b92a21679a0" providerId="ADAL" clId="{60DC9B7D-BED7-4B10-A02D-91EC94E09748}" dt="2024-01-17T08:52:06.078" v="249" actId="1076"/>
        <pc:sldMkLst>
          <pc:docMk/>
          <pc:sldMk cId="2520838503" sldId="268"/>
        </pc:sldMkLst>
        <pc:picChg chg="add mod ord">
          <ac:chgData name="Elliot Nilsson" userId="16987869-fbd9-4ac9-bc1d-5b92a21679a0" providerId="ADAL" clId="{60DC9B7D-BED7-4B10-A02D-91EC94E09748}" dt="2024-01-17T08:52:06.078" v="249" actId="1076"/>
          <ac:picMkLst>
            <pc:docMk/>
            <pc:sldMk cId="2520838503" sldId="268"/>
            <ac:picMk id="3" creationId="{1C346A26-CC11-5DB4-092F-EA2BFA4B4236}"/>
          </ac:picMkLst>
        </pc:picChg>
        <pc:picChg chg="mod">
          <ac:chgData name="Elliot Nilsson" userId="16987869-fbd9-4ac9-bc1d-5b92a21679a0" providerId="ADAL" clId="{60DC9B7D-BED7-4B10-A02D-91EC94E09748}" dt="2024-01-17T08:48:09.313" v="233" actId="1076"/>
          <ac:picMkLst>
            <pc:docMk/>
            <pc:sldMk cId="2520838503" sldId="268"/>
            <ac:picMk id="57" creationId="{31E474B0-7570-5370-CBD4-98C23DA1AFF3}"/>
          </ac:picMkLst>
        </pc:picChg>
      </pc:sldChg>
      <pc:sldChg chg="modSp mod">
        <pc:chgData name="Elliot Nilsson" userId="16987869-fbd9-4ac9-bc1d-5b92a21679a0" providerId="ADAL" clId="{60DC9B7D-BED7-4B10-A02D-91EC94E09748}" dt="2024-01-17T08:25:08.649" v="205" actId="14100"/>
        <pc:sldMkLst>
          <pc:docMk/>
          <pc:sldMk cId="2758926503" sldId="275"/>
        </pc:sldMkLst>
        <pc:spChg chg="mod">
          <ac:chgData name="Elliot Nilsson" userId="16987869-fbd9-4ac9-bc1d-5b92a21679a0" providerId="ADAL" clId="{60DC9B7D-BED7-4B10-A02D-91EC94E09748}" dt="2024-01-17T08:25:08.649" v="205" actId="14100"/>
          <ac:spMkLst>
            <pc:docMk/>
            <pc:sldMk cId="2758926503" sldId="275"/>
            <ac:spMk id="7" creationId="{A59217A5-8298-AA61-E18C-2C5745D1C098}"/>
          </ac:spMkLst>
        </pc:spChg>
        <pc:spChg chg="mod">
          <ac:chgData name="Elliot Nilsson" userId="16987869-fbd9-4ac9-bc1d-5b92a21679a0" providerId="ADAL" clId="{60DC9B7D-BED7-4B10-A02D-91EC94E09748}" dt="2024-01-17T08:24:55.956" v="202" actId="14100"/>
          <ac:spMkLst>
            <pc:docMk/>
            <pc:sldMk cId="2758926503" sldId="275"/>
            <ac:spMk id="19" creationId="{FBC0D774-5CB9-D9ED-A52A-5E933943D6DC}"/>
          </ac:spMkLst>
        </pc:spChg>
      </pc:sldChg>
      <pc:sldChg chg="modSp setBg">
        <pc:chgData name="Elliot Nilsson" userId="16987869-fbd9-4ac9-bc1d-5b92a21679a0" providerId="ADAL" clId="{60DC9B7D-BED7-4B10-A02D-91EC94E09748}" dt="2024-01-17T08:37:01.517" v="214"/>
        <pc:sldMkLst>
          <pc:docMk/>
          <pc:sldMk cId="528053976" sldId="285"/>
        </pc:sldMkLst>
        <pc:picChg chg="mod">
          <ac:chgData name="Elliot Nilsson" userId="16987869-fbd9-4ac9-bc1d-5b92a21679a0" providerId="ADAL" clId="{60DC9B7D-BED7-4B10-A02D-91EC94E09748}" dt="2024-01-17T08:37:01.517" v="214"/>
          <ac:picMkLst>
            <pc:docMk/>
            <pc:sldMk cId="528053976" sldId="285"/>
            <ac:picMk id="27" creationId="{4FC7534B-DD40-FFA5-FB6A-EE8A328D98DE}"/>
          </ac:picMkLst>
        </pc:picChg>
        <pc:picChg chg="mod">
          <ac:chgData name="Elliot Nilsson" userId="16987869-fbd9-4ac9-bc1d-5b92a21679a0" providerId="ADAL" clId="{60DC9B7D-BED7-4B10-A02D-91EC94E09748}" dt="2024-01-17T08:36:47.411" v="213"/>
          <ac:picMkLst>
            <pc:docMk/>
            <pc:sldMk cId="528053976" sldId="285"/>
            <ac:picMk id="28" creationId="{DE4F8AE2-82D7-5DB4-F23C-6C2A4B3283B7}"/>
          </ac:picMkLst>
        </pc:picChg>
        <pc:picChg chg="mod">
          <ac:chgData name="Elliot Nilsson" userId="16987869-fbd9-4ac9-bc1d-5b92a21679a0" providerId="ADAL" clId="{60DC9B7D-BED7-4B10-A02D-91EC94E09748}" dt="2024-01-17T08:36:31.489" v="212"/>
          <ac:picMkLst>
            <pc:docMk/>
            <pc:sldMk cId="528053976" sldId="285"/>
            <ac:picMk id="39" creationId="{4504FCEB-82EC-4DA1-2705-C4CDEF1E9A3D}"/>
          </ac:picMkLst>
        </pc:picChg>
      </pc:sldChg>
      <pc:sldChg chg="modSp setBg modAnim">
        <pc:chgData name="Elliot Nilsson" userId="16987869-fbd9-4ac9-bc1d-5b92a21679a0" providerId="ADAL" clId="{60DC9B7D-BED7-4B10-A02D-91EC94E09748}" dt="2024-01-17T08:39:31.942" v="222"/>
        <pc:sldMkLst>
          <pc:docMk/>
          <pc:sldMk cId="3363772928" sldId="286"/>
        </pc:sldMkLst>
        <pc:spChg chg="mod">
          <ac:chgData name="Elliot Nilsson" userId="16987869-fbd9-4ac9-bc1d-5b92a21679a0" providerId="ADAL" clId="{60DC9B7D-BED7-4B10-A02D-91EC94E09748}" dt="2024-01-17T07:16:50.224" v="26" actId="20577"/>
          <ac:spMkLst>
            <pc:docMk/>
            <pc:sldMk cId="3363772928" sldId="286"/>
            <ac:spMk id="5" creationId="{78EA0A7F-FA2B-45AD-B026-F97D6DBDCD0F}"/>
          </ac:spMkLst>
        </pc:spChg>
        <pc:picChg chg="mod">
          <ac:chgData name="Elliot Nilsson" userId="16987869-fbd9-4ac9-bc1d-5b92a21679a0" providerId="ADAL" clId="{60DC9B7D-BED7-4B10-A02D-91EC94E09748}" dt="2024-01-17T07:16:35.887" v="4" actId="14826"/>
          <ac:picMkLst>
            <pc:docMk/>
            <pc:sldMk cId="3363772928" sldId="286"/>
            <ac:picMk id="16" creationId="{067E1570-7205-3C7D-7754-EA2427061247}"/>
          </ac:picMkLst>
        </pc:picChg>
        <pc:picChg chg="mod">
          <ac:chgData name="Elliot Nilsson" userId="16987869-fbd9-4ac9-bc1d-5b92a21679a0" providerId="ADAL" clId="{60DC9B7D-BED7-4B10-A02D-91EC94E09748}" dt="2024-01-17T08:39:22.031" v="221"/>
          <ac:picMkLst>
            <pc:docMk/>
            <pc:sldMk cId="3363772928" sldId="286"/>
            <ac:picMk id="27" creationId="{4FC7534B-DD40-FFA5-FB6A-EE8A328D98DE}"/>
          </ac:picMkLst>
        </pc:picChg>
        <pc:picChg chg="mod">
          <ac:chgData name="Elliot Nilsson" userId="16987869-fbd9-4ac9-bc1d-5b92a21679a0" providerId="ADAL" clId="{60DC9B7D-BED7-4B10-A02D-91EC94E09748}" dt="2024-01-17T08:39:31.942" v="222"/>
          <ac:picMkLst>
            <pc:docMk/>
            <pc:sldMk cId="3363772928" sldId="286"/>
            <ac:picMk id="28" creationId="{DE4F8AE2-82D7-5DB4-F23C-6C2A4B3283B7}"/>
          </ac:picMkLst>
        </pc:picChg>
        <pc:picChg chg="mod">
          <ac:chgData name="Elliot Nilsson" userId="16987869-fbd9-4ac9-bc1d-5b92a21679a0" providerId="ADAL" clId="{60DC9B7D-BED7-4B10-A02D-91EC94E09748}" dt="2024-01-17T08:38:58.751" v="218"/>
          <ac:picMkLst>
            <pc:docMk/>
            <pc:sldMk cId="3363772928" sldId="286"/>
            <ac:picMk id="39" creationId="{4504FCEB-82EC-4DA1-2705-C4CDEF1E9A3D}"/>
          </ac:picMkLst>
        </pc:picChg>
      </pc:sldChg>
      <pc:sldChg chg="modSp ord setBg modAnim">
        <pc:chgData name="Elliot Nilsson" userId="16987869-fbd9-4ac9-bc1d-5b92a21679a0" providerId="ADAL" clId="{60DC9B7D-BED7-4B10-A02D-91EC94E09748}" dt="2024-01-17T08:38:03.508" v="217" actId="1366"/>
        <pc:sldMkLst>
          <pc:docMk/>
          <pc:sldMk cId="875061946" sldId="287"/>
        </pc:sldMkLst>
        <pc:spChg chg="mod">
          <ac:chgData name="Elliot Nilsson" userId="16987869-fbd9-4ac9-bc1d-5b92a21679a0" providerId="ADAL" clId="{60DC9B7D-BED7-4B10-A02D-91EC94E09748}" dt="2024-01-17T07:16:55.787" v="45" actId="20577"/>
          <ac:spMkLst>
            <pc:docMk/>
            <pc:sldMk cId="875061946" sldId="287"/>
            <ac:spMk id="5" creationId="{78EA0A7F-FA2B-45AD-B026-F97D6DBDCD0F}"/>
          </ac:spMkLst>
        </pc:spChg>
        <pc:picChg chg="mod">
          <ac:chgData name="Elliot Nilsson" userId="16987869-fbd9-4ac9-bc1d-5b92a21679a0" providerId="ADAL" clId="{60DC9B7D-BED7-4B10-A02D-91EC94E09748}" dt="2024-01-17T07:12:38.990" v="0" actId="14826"/>
          <ac:picMkLst>
            <pc:docMk/>
            <pc:sldMk cId="875061946" sldId="287"/>
            <ac:picMk id="16" creationId="{067E1570-7205-3C7D-7754-EA2427061247}"/>
          </ac:picMkLst>
        </pc:picChg>
        <pc:picChg chg="mod">
          <ac:chgData name="Elliot Nilsson" userId="16987869-fbd9-4ac9-bc1d-5b92a21679a0" providerId="ADAL" clId="{60DC9B7D-BED7-4B10-A02D-91EC94E09748}" dt="2024-01-17T08:37:53.801" v="216"/>
          <ac:picMkLst>
            <pc:docMk/>
            <pc:sldMk cId="875061946" sldId="287"/>
            <ac:picMk id="27" creationId="{4FC7534B-DD40-FFA5-FB6A-EE8A328D98DE}"/>
          </ac:picMkLst>
        </pc:picChg>
        <pc:picChg chg="mod">
          <ac:chgData name="Elliot Nilsson" userId="16987869-fbd9-4ac9-bc1d-5b92a21679a0" providerId="ADAL" clId="{60DC9B7D-BED7-4B10-A02D-91EC94E09748}" dt="2024-01-17T08:38:03.508" v="217" actId="1366"/>
          <ac:picMkLst>
            <pc:docMk/>
            <pc:sldMk cId="875061946" sldId="287"/>
            <ac:picMk id="28" creationId="{DE4F8AE2-82D7-5DB4-F23C-6C2A4B3283B7}"/>
          </ac:picMkLst>
        </pc:picChg>
        <pc:picChg chg="mod">
          <ac:chgData name="Elliot Nilsson" userId="16987869-fbd9-4ac9-bc1d-5b92a21679a0" providerId="ADAL" clId="{60DC9B7D-BED7-4B10-A02D-91EC94E09748}" dt="2024-01-17T08:37:17.530" v="215"/>
          <ac:picMkLst>
            <pc:docMk/>
            <pc:sldMk cId="875061946" sldId="287"/>
            <ac:picMk id="39" creationId="{4504FCEB-82EC-4DA1-2705-C4CDEF1E9A3D}"/>
          </ac:picMkLst>
        </pc:picChg>
      </pc:sldChg>
      <pc:sldChg chg="modSp setBg modAnim">
        <pc:chgData name="Elliot Nilsson" userId="16987869-fbd9-4ac9-bc1d-5b92a21679a0" providerId="ADAL" clId="{60DC9B7D-BED7-4B10-A02D-91EC94E09748}" dt="2024-01-17T08:41:24.999" v="228"/>
        <pc:sldMkLst>
          <pc:docMk/>
          <pc:sldMk cId="2180799475" sldId="288"/>
        </pc:sldMkLst>
        <pc:spChg chg="mod">
          <ac:chgData name="Elliot Nilsson" userId="16987869-fbd9-4ac9-bc1d-5b92a21679a0" providerId="ADAL" clId="{60DC9B7D-BED7-4B10-A02D-91EC94E09748}" dt="2024-01-17T08:16:48.788" v="98" actId="20577"/>
          <ac:spMkLst>
            <pc:docMk/>
            <pc:sldMk cId="2180799475" sldId="288"/>
            <ac:spMk id="5" creationId="{78EA0A7F-FA2B-45AD-B026-F97D6DBDCD0F}"/>
          </ac:spMkLst>
        </pc:spChg>
        <pc:picChg chg="mod">
          <ac:chgData name="Elliot Nilsson" userId="16987869-fbd9-4ac9-bc1d-5b92a21679a0" providerId="ADAL" clId="{60DC9B7D-BED7-4B10-A02D-91EC94E09748}" dt="2024-01-17T07:23:17.811" v="48" actId="14826"/>
          <ac:picMkLst>
            <pc:docMk/>
            <pc:sldMk cId="2180799475" sldId="288"/>
            <ac:picMk id="16" creationId="{067E1570-7205-3C7D-7754-EA2427061247}"/>
          </ac:picMkLst>
        </pc:picChg>
        <pc:picChg chg="mod">
          <ac:chgData name="Elliot Nilsson" userId="16987869-fbd9-4ac9-bc1d-5b92a21679a0" providerId="ADAL" clId="{60DC9B7D-BED7-4B10-A02D-91EC94E09748}" dt="2024-01-17T08:41:13.322" v="227"/>
          <ac:picMkLst>
            <pc:docMk/>
            <pc:sldMk cId="2180799475" sldId="288"/>
            <ac:picMk id="27" creationId="{4FC7534B-DD40-FFA5-FB6A-EE8A328D98DE}"/>
          </ac:picMkLst>
        </pc:picChg>
        <pc:picChg chg="mod">
          <ac:chgData name="Elliot Nilsson" userId="16987869-fbd9-4ac9-bc1d-5b92a21679a0" providerId="ADAL" clId="{60DC9B7D-BED7-4B10-A02D-91EC94E09748}" dt="2024-01-17T08:41:24.999" v="228"/>
          <ac:picMkLst>
            <pc:docMk/>
            <pc:sldMk cId="2180799475" sldId="288"/>
            <ac:picMk id="28" creationId="{DE4F8AE2-82D7-5DB4-F23C-6C2A4B3283B7}"/>
          </ac:picMkLst>
        </pc:picChg>
        <pc:picChg chg="mod">
          <ac:chgData name="Elliot Nilsson" userId="16987869-fbd9-4ac9-bc1d-5b92a21679a0" providerId="ADAL" clId="{60DC9B7D-BED7-4B10-A02D-91EC94E09748}" dt="2024-01-17T08:40:54.244" v="226"/>
          <ac:picMkLst>
            <pc:docMk/>
            <pc:sldMk cId="2180799475" sldId="288"/>
            <ac:picMk id="39" creationId="{4504FCEB-82EC-4DA1-2705-C4CDEF1E9A3D}"/>
          </ac:picMkLst>
        </pc:picChg>
      </pc:sldChg>
      <pc:sldChg chg="modSp mod ord setBg">
        <pc:chgData name="Elliot Nilsson" userId="16987869-fbd9-4ac9-bc1d-5b92a21679a0" providerId="ADAL" clId="{60DC9B7D-BED7-4B10-A02D-91EC94E09748}" dt="2024-01-17T08:40:39.566" v="225"/>
        <pc:sldMkLst>
          <pc:docMk/>
          <pc:sldMk cId="2303848607" sldId="289"/>
        </pc:sldMkLst>
        <pc:spChg chg="mod">
          <ac:chgData name="Elliot Nilsson" userId="16987869-fbd9-4ac9-bc1d-5b92a21679a0" providerId="ADAL" clId="{60DC9B7D-BED7-4B10-A02D-91EC94E09748}" dt="2024-01-17T08:17:12.972" v="100" actId="14100"/>
          <ac:spMkLst>
            <pc:docMk/>
            <pc:sldMk cId="2303848607" sldId="289"/>
            <ac:spMk id="5" creationId="{78EA0A7F-FA2B-45AD-B026-F97D6DBDCD0F}"/>
          </ac:spMkLst>
        </pc:spChg>
        <pc:picChg chg="mod">
          <ac:chgData name="Elliot Nilsson" userId="16987869-fbd9-4ac9-bc1d-5b92a21679a0" providerId="ADAL" clId="{60DC9B7D-BED7-4B10-A02D-91EC94E09748}" dt="2024-01-17T08:18:13.745" v="101" actId="14826"/>
          <ac:picMkLst>
            <pc:docMk/>
            <pc:sldMk cId="2303848607" sldId="289"/>
            <ac:picMk id="16" creationId="{067E1570-7205-3C7D-7754-EA2427061247}"/>
          </ac:picMkLst>
        </pc:picChg>
        <pc:picChg chg="mod">
          <ac:chgData name="Elliot Nilsson" userId="16987869-fbd9-4ac9-bc1d-5b92a21679a0" providerId="ADAL" clId="{60DC9B7D-BED7-4B10-A02D-91EC94E09748}" dt="2024-01-17T08:40:16.326" v="224"/>
          <ac:picMkLst>
            <pc:docMk/>
            <pc:sldMk cId="2303848607" sldId="289"/>
            <ac:picMk id="27" creationId="{4FC7534B-DD40-FFA5-FB6A-EE8A328D98DE}"/>
          </ac:picMkLst>
        </pc:picChg>
        <pc:picChg chg="mod">
          <ac:chgData name="Elliot Nilsson" userId="16987869-fbd9-4ac9-bc1d-5b92a21679a0" providerId="ADAL" clId="{60DC9B7D-BED7-4B10-A02D-91EC94E09748}" dt="2024-01-17T08:40:39.566" v="225"/>
          <ac:picMkLst>
            <pc:docMk/>
            <pc:sldMk cId="2303848607" sldId="289"/>
            <ac:picMk id="28" creationId="{DE4F8AE2-82D7-5DB4-F23C-6C2A4B3283B7}"/>
          </ac:picMkLst>
        </pc:picChg>
        <pc:picChg chg="mod">
          <ac:chgData name="Elliot Nilsson" userId="16987869-fbd9-4ac9-bc1d-5b92a21679a0" providerId="ADAL" clId="{60DC9B7D-BED7-4B10-A02D-91EC94E09748}" dt="2024-01-17T08:39:59.073" v="223"/>
          <ac:picMkLst>
            <pc:docMk/>
            <pc:sldMk cId="2303848607" sldId="289"/>
            <ac:picMk id="39" creationId="{4504FCEB-82EC-4DA1-2705-C4CDEF1E9A3D}"/>
          </ac:picMkLst>
        </pc:picChg>
      </pc:sldChg>
    </pc:docChg>
  </pc:docChgLst>
  <pc:docChgLst>
    <pc:chgData name="Elliot Nilsson" userId="16987869-fbd9-4ac9-bc1d-5b92a21679a0" providerId="ADAL" clId="{95912113-4BA7-4F0E-BA7A-62218CC19BC3}"/>
    <pc:docChg chg="undo custSel addSld delSld modSld sldOrd delMainMaster">
      <pc:chgData name="Elliot Nilsson" userId="16987869-fbd9-4ac9-bc1d-5b92a21679a0" providerId="ADAL" clId="{95912113-4BA7-4F0E-BA7A-62218CC19BC3}" dt="2024-01-22T11:52:49.457" v="670" actId="20577"/>
      <pc:docMkLst>
        <pc:docMk/>
      </pc:docMkLst>
      <pc:sldChg chg="modSp">
        <pc:chgData name="Elliot Nilsson" userId="16987869-fbd9-4ac9-bc1d-5b92a21679a0" providerId="ADAL" clId="{95912113-4BA7-4F0E-BA7A-62218CC19BC3}" dt="2024-01-22T11:52:49.457" v="670" actId="20577"/>
        <pc:sldMkLst>
          <pc:docMk/>
          <pc:sldMk cId="1032840191" sldId="263"/>
        </pc:sldMkLst>
        <pc:spChg chg="mod">
          <ac:chgData name="Elliot Nilsson" userId="16987869-fbd9-4ac9-bc1d-5b92a21679a0" providerId="ADAL" clId="{95912113-4BA7-4F0E-BA7A-62218CC19BC3}" dt="2024-01-22T11:52:49.457" v="670" actId="20577"/>
          <ac:spMkLst>
            <pc:docMk/>
            <pc:sldMk cId="1032840191" sldId="263"/>
            <ac:spMk id="7" creationId="{68FDDEC2-A768-49F4-87BC-33D5FE80AA49}"/>
          </ac:spMkLst>
        </pc:spChg>
      </pc:sldChg>
      <pc:sldChg chg="delSp modSp mod delAnim modAnim">
        <pc:chgData name="Elliot Nilsson" userId="16987869-fbd9-4ac9-bc1d-5b92a21679a0" providerId="ADAL" clId="{95912113-4BA7-4F0E-BA7A-62218CC19BC3}" dt="2024-01-19T11:16:02.483" v="574"/>
        <pc:sldMkLst>
          <pc:docMk/>
          <pc:sldMk cId="2520838503" sldId="268"/>
        </pc:sldMkLst>
        <pc:picChg chg="del mod">
          <ac:chgData name="Elliot Nilsson" userId="16987869-fbd9-4ac9-bc1d-5b92a21679a0" providerId="ADAL" clId="{95912113-4BA7-4F0E-BA7A-62218CC19BC3}" dt="2024-01-17T16:23:50.413" v="68" actId="478"/>
          <ac:picMkLst>
            <pc:docMk/>
            <pc:sldMk cId="2520838503" sldId="268"/>
            <ac:picMk id="3" creationId="{1C346A26-CC11-5DB4-092F-EA2BFA4B4236}"/>
          </ac:picMkLst>
        </pc:picChg>
        <pc:picChg chg="mod">
          <ac:chgData name="Elliot Nilsson" userId="16987869-fbd9-4ac9-bc1d-5b92a21679a0" providerId="ADAL" clId="{95912113-4BA7-4F0E-BA7A-62218CC19BC3}" dt="2024-01-19T11:14:23.213" v="552" actId="1076"/>
          <ac:picMkLst>
            <pc:docMk/>
            <pc:sldMk cId="2520838503" sldId="268"/>
            <ac:picMk id="57" creationId="{31E474B0-7570-5370-CBD4-98C23DA1AFF3}"/>
          </ac:picMkLst>
        </pc:picChg>
      </pc:sldChg>
      <pc:sldChg chg="del">
        <pc:chgData name="Elliot Nilsson" userId="16987869-fbd9-4ac9-bc1d-5b92a21679a0" providerId="ADAL" clId="{95912113-4BA7-4F0E-BA7A-62218CC19BC3}" dt="2024-01-19T11:10:52.844" v="536" actId="47"/>
        <pc:sldMkLst>
          <pc:docMk/>
          <pc:sldMk cId="0" sldId="274"/>
        </pc:sldMkLst>
      </pc:sldChg>
      <pc:sldChg chg="modSp mod">
        <pc:chgData name="Elliot Nilsson" userId="16987869-fbd9-4ac9-bc1d-5b92a21679a0" providerId="ADAL" clId="{95912113-4BA7-4F0E-BA7A-62218CC19BC3}" dt="2024-01-19T11:19:24.793" v="592" actId="14100"/>
        <pc:sldMkLst>
          <pc:docMk/>
          <pc:sldMk cId="2758926503" sldId="275"/>
        </pc:sldMkLst>
        <pc:spChg chg="mod">
          <ac:chgData name="Elliot Nilsson" userId="16987869-fbd9-4ac9-bc1d-5b92a21679a0" providerId="ADAL" clId="{95912113-4BA7-4F0E-BA7A-62218CC19BC3}" dt="2024-01-19T11:19:16.708" v="590" actId="14100"/>
          <ac:spMkLst>
            <pc:docMk/>
            <pc:sldMk cId="2758926503" sldId="275"/>
            <ac:spMk id="7" creationId="{A59217A5-8298-AA61-E18C-2C5745D1C098}"/>
          </ac:spMkLst>
        </pc:spChg>
        <pc:spChg chg="mod">
          <ac:chgData name="Elliot Nilsson" userId="16987869-fbd9-4ac9-bc1d-5b92a21679a0" providerId="ADAL" clId="{95912113-4BA7-4F0E-BA7A-62218CC19BC3}" dt="2024-01-19T11:18:47.452" v="582" actId="20577"/>
          <ac:spMkLst>
            <pc:docMk/>
            <pc:sldMk cId="2758926503" sldId="275"/>
            <ac:spMk id="19" creationId="{FBC0D774-5CB9-D9ED-A52A-5E933943D6DC}"/>
          </ac:spMkLst>
        </pc:spChg>
        <pc:spChg chg="mod">
          <ac:chgData name="Elliot Nilsson" userId="16987869-fbd9-4ac9-bc1d-5b92a21679a0" providerId="ADAL" clId="{95912113-4BA7-4F0E-BA7A-62218CC19BC3}" dt="2024-01-19T11:19:24.793" v="592" actId="14100"/>
          <ac:spMkLst>
            <pc:docMk/>
            <pc:sldMk cId="2758926503" sldId="275"/>
            <ac:spMk id="43" creationId="{F2215607-B251-CB11-F2F6-81C1701DAEE3}"/>
          </ac:spMkLst>
        </pc:spChg>
      </pc:sldChg>
      <pc:sldChg chg="modSp mod">
        <pc:chgData name="Elliot Nilsson" userId="16987869-fbd9-4ac9-bc1d-5b92a21679a0" providerId="ADAL" clId="{95912113-4BA7-4F0E-BA7A-62218CC19BC3}" dt="2024-01-19T11:09:43.174" v="517" actId="14100"/>
        <pc:sldMkLst>
          <pc:docMk/>
          <pc:sldMk cId="528053976" sldId="285"/>
        </pc:sldMkLst>
        <pc:spChg chg="mod">
          <ac:chgData name="Elliot Nilsson" userId="16987869-fbd9-4ac9-bc1d-5b92a21679a0" providerId="ADAL" clId="{95912113-4BA7-4F0E-BA7A-62218CC19BC3}" dt="2024-01-19T11:09:43.174" v="517" actId="14100"/>
          <ac:spMkLst>
            <pc:docMk/>
            <pc:sldMk cId="528053976" sldId="285"/>
            <ac:spMk id="7" creationId="{68FDDEC2-A768-49F4-87BC-33D5FE80AA49}"/>
          </ac:spMkLst>
        </pc:spChg>
      </pc:sldChg>
      <pc:sldChg chg="addSp modSp mod ord">
        <pc:chgData name="Elliot Nilsson" userId="16987869-fbd9-4ac9-bc1d-5b92a21679a0" providerId="ADAL" clId="{95912113-4BA7-4F0E-BA7A-62218CC19BC3}" dt="2024-01-19T11:18:13.524" v="576"/>
        <pc:sldMkLst>
          <pc:docMk/>
          <pc:sldMk cId="3363772928" sldId="286"/>
        </pc:sldMkLst>
        <pc:spChg chg="add">
          <ac:chgData name="Elliot Nilsson" userId="16987869-fbd9-4ac9-bc1d-5b92a21679a0" providerId="ADAL" clId="{95912113-4BA7-4F0E-BA7A-62218CC19BC3}" dt="2024-01-17T16:15:59.047" v="27"/>
          <ac:spMkLst>
            <pc:docMk/>
            <pc:sldMk cId="3363772928" sldId="286"/>
            <ac:spMk id="2" creationId="{B6BA32D7-8C3B-C3B5-86B4-ED6C748C86C1}"/>
          </ac:spMkLst>
        </pc:spChg>
        <pc:spChg chg="mod">
          <ac:chgData name="Elliot Nilsson" userId="16987869-fbd9-4ac9-bc1d-5b92a21679a0" providerId="ADAL" clId="{95912113-4BA7-4F0E-BA7A-62218CC19BC3}" dt="2024-01-19T11:02:41.272" v="367" actId="14100"/>
          <ac:spMkLst>
            <pc:docMk/>
            <pc:sldMk cId="3363772928" sldId="286"/>
            <ac:spMk id="5" creationId="{78EA0A7F-FA2B-45AD-B026-F97D6DBDCD0F}"/>
          </ac:spMkLst>
        </pc:spChg>
        <pc:spChg chg="mod">
          <ac:chgData name="Elliot Nilsson" userId="16987869-fbd9-4ac9-bc1d-5b92a21679a0" providerId="ADAL" clId="{95912113-4BA7-4F0E-BA7A-62218CC19BC3}" dt="2024-01-19T11:02:38.790" v="366" actId="14100"/>
          <ac:spMkLst>
            <pc:docMk/>
            <pc:sldMk cId="3363772928" sldId="286"/>
            <ac:spMk id="7" creationId="{68FDDEC2-A768-49F4-87BC-33D5FE80AA49}"/>
          </ac:spMkLst>
        </pc:spChg>
      </pc:sldChg>
      <pc:sldChg chg="modSp mod modAnim">
        <pc:chgData name="Elliot Nilsson" userId="16987869-fbd9-4ac9-bc1d-5b92a21679a0" providerId="ADAL" clId="{95912113-4BA7-4F0E-BA7A-62218CC19BC3}" dt="2024-01-19T11:07:08.666" v="473" actId="1076"/>
        <pc:sldMkLst>
          <pc:docMk/>
          <pc:sldMk cId="875061946" sldId="287"/>
        </pc:sldMkLst>
        <pc:spChg chg="mod">
          <ac:chgData name="Elliot Nilsson" userId="16987869-fbd9-4ac9-bc1d-5b92a21679a0" providerId="ADAL" clId="{95912113-4BA7-4F0E-BA7A-62218CC19BC3}" dt="2024-01-19T11:03:23.926" v="380" actId="20577"/>
          <ac:spMkLst>
            <pc:docMk/>
            <pc:sldMk cId="875061946" sldId="287"/>
            <ac:spMk id="5" creationId="{78EA0A7F-FA2B-45AD-B026-F97D6DBDCD0F}"/>
          </ac:spMkLst>
        </pc:spChg>
        <pc:spChg chg="mod">
          <ac:chgData name="Elliot Nilsson" userId="16987869-fbd9-4ac9-bc1d-5b92a21679a0" providerId="ADAL" clId="{95912113-4BA7-4F0E-BA7A-62218CC19BC3}" dt="2024-01-19T11:07:08.666" v="473" actId="1076"/>
          <ac:spMkLst>
            <pc:docMk/>
            <pc:sldMk cId="875061946" sldId="287"/>
            <ac:spMk id="7" creationId="{68FDDEC2-A768-49F4-87BC-33D5FE80AA49}"/>
          </ac:spMkLst>
        </pc:spChg>
      </pc:sldChg>
      <pc:sldChg chg="modSp mod modAnim">
        <pc:chgData name="Elliot Nilsson" userId="16987869-fbd9-4ac9-bc1d-5b92a21679a0" providerId="ADAL" clId="{95912113-4BA7-4F0E-BA7A-62218CC19BC3}" dt="2024-01-19T10:58:54.537" v="345" actId="20577"/>
        <pc:sldMkLst>
          <pc:docMk/>
          <pc:sldMk cId="2180799475" sldId="288"/>
        </pc:sldMkLst>
        <pc:spChg chg="mod">
          <ac:chgData name="Elliot Nilsson" userId="16987869-fbd9-4ac9-bc1d-5b92a21679a0" providerId="ADAL" clId="{95912113-4BA7-4F0E-BA7A-62218CC19BC3}" dt="2024-01-18T07:07:17.042" v="74" actId="1076"/>
          <ac:spMkLst>
            <pc:docMk/>
            <pc:sldMk cId="2180799475" sldId="288"/>
            <ac:spMk id="5" creationId="{78EA0A7F-FA2B-45AD-B026-F97D6DBDCD0F}"/>
          </ac:spMkLst>
        </pc:spChg>
        <pc:spChg chg="mod">
          <ac:chgData name="Elliot Nilsson" userId="16987869-fbd9-4ac9-bc1d-5b92a21679a0" providerId="ADAL" clId="{95912113-4BA7-4F0E-BA7A-62218CC19BC3}" dt="2024-01-19T10:58:54.537" v="345" actId="20577"/>
          <ac:spMkLst>
            <pc:docMk/>
            <pc:sldMk cId="2180799475" sldId="288"/>
            <ac:spMk id="7" creationId="{68FDDEC2-A768-49F4-87BC-33D5FE80AA49}"/>
          </ac:spMkLst>
        </pc:spChg>
      </pc:sldChg>
      <pc:sldChg chg="modSp mod">
        <pc:chgData name="Elliot Nilsson" userId="16987869-fbd9-4ac9-bc1d-5b92a21679a0" providerId="ADAL" clId="{95912113-4BA7-4F0E-BA7A-62218CC19BC3}" dt="2024-01-22T11:43:39.180" v="659" actId="20577"/>
        <pc:sldMkLst>
          <pc:docMk/>
          <pc:sldMk cId="2303848607" sldId="289"/>
        </pc:sldMkLst>
        <pc:spChg chg="mod">
          <ac:chgData name="Elliot Nilsson" userId="16987869-fbd9-4ac9-bc1d-5b92a21679a0" providerId="ADAL" clId="{95912113-4BA7-4F0E-BA7A-62218CC19BC3}" dt="2024-01-19T11:09:09.944" v="493" actId="1076"/>
          <ac:spMkLst>
            <pc:docMk/>
            <pc:sldMk cId="2303848607" sldId="289"/>
            <ac:spMk id="5" creationId="{78EA0A7F-FA2B-45AD-B026-F97D6DBDCD0F}"/>
          </ac:spMkLst>
        </pc:spChg>
        <pc:spChg chg="mod">
          <ac:chgData name="Elliot Nilsson" userId="16987869-fbd9-4ac9-bc1d-5b92a21679a0" providerId="ADAL" clId="{95912113-4BA7-4F0E-BA7A-62218CC19BC3}" dt="2024-01-22T11:43:39.180" v="659" actId="20577"/>
          <ac:spMkLst>
            <pc:docMk/>
            <pc:sldMk cId="2303848607" sldId="289"/>
            <ac:spMk id="7" creationId="{68FDDEC2-A768-49F4-87BC-33D5FE80AA49}"/>
          </ac:spMkLst>
        </pc:spChg>
      </pc:sldChg>
      <pc:sldChg chg="new del">
        <pc:chgData name="Elliot Nilsson" userId="16987869-fbd9-4ac9-bc1d-5b92a21679a0" providerId="ADAL" clId="{95912113-4BA7-4F0E-BA7A-62218CC19BC3}" dt="2024-01-19T10:56:43.282" v="285" actId="47"/>
        <pc:sldMkLst>
          <pc:docMk/>
          <pc:sldMk cId="4063536014" sldId="290"/>
        </pc:sldMkLst>
      </pc:sldChg>
      <pc:sldMasterChg chg="del delSldLayout">
        <pc:chgData name="Elliot Nilsson" userId="16987869-fbd9-4ac9-bc1d-5b92a21679a0" providerId="ADAL" clId="{95912113-4BA7-4F0E-BA7A-62218CC19BC3}" dt="2024-01-19T11:10:52.844" v="536" actId="47"/>
        <pc:sldMasterMkLst>
          <pc:docMk/>
          <pc:sldMasterMk cId="569273733" sldId="2147483679"/>
        </pc:sldMasterMkLst>
        <pc:sldLayoutChg chg="del">
          <pc:chgData name="Elliot Nilsson" userId="16987869-fbd9-4ac9-bc1d-5b92a21679a0" providerId="ADAL" clId="{95912113-4BA7-4F0E-BA7A-62218CC19BC3}" dt="2024-01-19T11:10:52.844" v="536" actId="47"/>
          <pc:sldLayoutMkLst>
            <pc:docMk/>
            <pc:sldMasterMk cId="569273733" sldId="2147483679"/>
            <pc:sldLayoutMk cId="543675157" sldId="2147483681"/>
          </pc:sldLayoutMkLst>
        </pc:sldLayoutChg>
      </pc:sldMasterChg>
    </pc:docChg>
  </pc:docChgLst>
  <pc:docChgLst>
    <pc:chgData name="Elliot Nilsson" userId="16987869-fbd9-4ac9-bc1d-5b92a21679a0" providerId="ADAL" clId="{C0ABAEDF-1730-4234-BC59-BB773547E8FB}"/>
    <pc:docChg chg="undo custSel addSld delSld modSld sldOrd">
      <pc:chgData name="Elliot Nilsson" userId="16987869-fbd9-4ac9-bc1d-5b92a21679a0" providerId="ADAL" clId="{C0ABAEDF-1730-4234-BC59-BB773547E8FB}" dt="2024-05-02T08:52:30.325" v="917" actId="20577"/>
      <pc:docMkLst>
        <pc:docMk/>
      </pc:docMkLst>
      <pc:sldChg chg="modSp mod setBg">
        <pc:chgData name="Elliot Nilsson" userId="16987869-fbd9-4ac9-bc1d-5b92a21679a0" providerId="ADAL" clId="{C0ABAEDF-1730-4234-BC59-BB773547E8FB}" dt="2024-05-02T08:38:55.527" v="514"/>
        <pc:sldMkLst>
          <pc:docMk/>
          <pc:sldMk cId="4122427211" sldId="256"/>
        </pc:sldMkLst>
        <pc:spChg chg="mod">
          <ac:chgData name="Elliot Nilsson" userId="16987869-fbd9-4ac9-bc1d-5b92a21679a0" providerId="ADAL" clId="{C0ABAEDF-1730-4234-BC59-BB773547E8FB}" dt="2024-04-30T07:17:13.971" v="16" actId="1076"/>
          <ac:spMkLst>
            <pc:docMk/>
            <pc:sldMk cId="4122427211" sldId="256"/>
            <ac:spMk id="2" creationId="{A34BEBE0-30E7-49E4-A816-DCA7EB6618A7}"/>
          </ac:spMkLst>
        </pc:spChg>
      </pc:sldChg>
      <pc:sldChg chg="modSp mod setBg modAnim">
        <pc:chgData name="Elliot Nilsson" userId="16987869-fbd9-4ac9-bc1d-5b92a21679a0" providerId="ADAL" clId="{C0ABAEDF-1730-4234-BC59-BB773547E8FB}" dt="2024-05-02T08:44:12.818" v="541" actId="20577"/>
        <pc:sldMkLst>
          <pc:docMk/>
          <pc:sldMk cId="1032840191" sldId="263"/>
        </pc:sldMkLst>
        <pc:spChg chg="mod">
          <ac:chgData name="Elliot Nilsson" userId="16987869-fbd9-4ac9-bc1d-5b92a21679a0" providerId="ADAL" clId="{C0ABAEDF-1730-4234-BC59-BB773547E8FB}" dt="2024-04-30T07:32:25.080" v="313" actId="207"/>
          <ac:spMkLst>
            <pc:docMk/>
            <pc:sldMk cId="1032840191" sldId="263"/>
            <ac:spMk id="4" creationId="{B74F9DDE-37B1-D3E1-A753-3874C61C20D0}"/>
          </ac:spMkLst>
        </pc:spChg>
        <pc:spChg chg="mod">
          <ac:chgData name="Elliot Nilsson" userId="16987869-fbd9-4ac9-bc1d-5b92a21679a0" providerId="ADAL" clId="{C0ABAEDF-1730-4234-BC59-BB773547E8FB}" dt="2024-04-30T07:31:49.123" v="304" actId="207"/>
          <ac:spMkLst>
            <pc:docMk/>
            <pc:sldMk cId="1032840191" sldId="263"/>
            <ac:spMk id="5" creationId="{78EA0A7F-FA2B-45AD-B026-F97D6DBDCD0F}"/>
          </ac:spMkLst>
        </pc:spChg>
        <pc:spChg chg="mod">
          <ac:chgData name="Elliot Nilsson" userId="16987869-fbd9-4ac9-bc1d-5b92a21679a0" providerId="ADAL" clId="{C0ABAEDF-1730-4234-BC59-BB773547E8FB}" dt="2024-04-30T07:32:25.080" v="313" actId="207"/>
          <ac:spMkLst>
            <pc:docMk/>
            <pc:sldMk cId="1032840191" sldId="263"/>
            <ac:spMk id="6" creationId="{7850E486-F680-6EC3-37F9-F6511B9994A7}"/>
          </ac:spMkLst>
        </pc:spChg>
        <pc:spChg chg="mod">
          <ac:chgData name="Elliot Nilsson" userId="16987869-fbd9-4ac9-bc1d-5b92a21679a0" providerId="ADAL" clId="{C0ABAEDF-1730-4234-BC59-BB773547E8FB}" dt="2024-05-02T08:44:12.818" v="541" actId="20577"/>
          <ac:spMkLst>
            <pc:docMk/>
            <pc:sldMk cId="1032840191" sldId="263"/>
            <ac:spMk id="7" creationId="{68FDDEC2-A768-49F4-87BC-33D5FE80AA49}"/>
          </ac:spMkLst>
        </pc:spChg>
        <pc:spChg chg="mod">
          <ac:chgData name="Elliot Nilsson" userId="16987869-fbd9-4ac9-bc1d-5b92a21679a0" providerId="ADAL" clId="{C0ABAEDF-1730-4234-BC59-BB773547E8FB}" dt="2024-04-30T07:32:25.080" v="313" actId="207"/>
          <ac:spMkLst>
            <pc:docMk/>
            <pc:sldMk cId="1032840191" sldId="263"/>
            <ac:spMk id="8" creationId="{762A5F53-0977-5339-3FED-5A75AE5C9568}"/>
          </ac:spMkLst>
        </pc:spChg>
        <pc:grpChg chg="mod">
          <ac:chgData name="Elliot Nilsson" userId="16987869-fbd9-4ac9-bc1d-5b92a21679a0" providerId="ADAL" clId="{C0ABAEDF-1730-4234-BC59-BB773547E8FB}" dt="2024-04-30T07:32:25.080" v="313" actId="207"/>
          <ac:grpSpMkLst>
            <pc:docMk/>
            <pc:sldMk cId="1032840191" sldId="263"/>
            <ac:grpSpMk id="9" creationId="{A8CE7A7B-8A6E-58E6-A606-30BEAE3B6751}"/>
          </ac:grpSpMkLst>
        </pc:grpChg>
        <pc:picChg chg="mod">
          <ac:chgData name="Elliot Nilsson" userId="16987869-fbd9-4ac9-bc1d-5b92a21679a0" providerId="ADAL" clId="{C0ABAEDF-1730-4234-BC59-BB773547E8FB}" dt="2024-04-30T07:28:04.533" v="33" actId="14826"/>
          <ac:picMkLst>
            <pc:docMk/>
            <pc:sldMk cId="1032840191" sldId="263"/>
            <ac:picMk id="16" creationId="{067E1570-7205-3C7D-7754-EA2427061247}"/>
          </ac:picMkLst>
        </pc:picChg>
        <pc:picChg chg="mod">
          <ac:chgData name="Elliot Nilsson" userId="16987869-fbd9-4ac9-bc1d-5b92a21679a0" providerId="ADAL" clId="{C0ABAEDF-1730-4234-BC59-BB773547E8FB}" dt="2024-04-30T07:29:23.594" v="95"/>
          <ac:picMkLst>
            <pc:docMk/>
            <pc:sldMk cId="1032840191" sldId="263"/>
            <ac:picMk id="27" creationId="{4FC7534B-DD40-FFA5-FB6A-EE8A328D98DE}"/>
          </ac:picMkLst>
        </pc:picChg>
        <pc:picChg chg="mod">
          <ac:chgData name="Elliot Nilsson" userId="16987869-fbd9-4ac9-bc1d-5b92a21679a0" providerId="ADAL" clId="{C0ABAEDF-1730-4234-BC59-BB773547E8FB}" dt="2024-04-30T07:29:12.070" v="94"/>
          <ac:picMkLst>
            <pc:docMk/>
            <pc:sldMk cId="1032840191" sldId="263"/>
            <ac:picMk id="28" creationId="{DE4F8AE2-82D7-5DB4-F23C-6C2A4B3283B7}"/>
          </ac:picMkLst>
        </pc:picChg>
        <pc:picChg chg="mod">
          <ac:chgData name="Elliot Nilsson" userId="16987869-fbd9-4ac9-bc1d-5b92a21679a0" providerId="ADAL" clId="{C0ABAEDF-1730-4234-BC59-BB773547E8FB}" dt="2024-04-30T07:32:56.168" v="314"/>
          <ac:picMkLst>
            <pc:docMk/>
            <pc:sldMk cId="1032840191" sldId="263"/>
            <ac:picMk id="39" creationId="{4504FCEB-82EC-4DA1-2705-C4CDEF1E9A3D}"/>
          </ac:picMkLst>
        </pc:picChg>
      </pc:sldChg>
      <pc:sldChg chg="delSp modSp mod delAnim modAnim">
        <pc:chgData name="Elliot Nilsson" userId="16987869-fbd9-4ac9-bc1d-5b92a21679a0" providerId="ADAL" clId="{C0ABAEDF-1730-4234-BC59-BB773547E8FB}" dt="2024-05-02T08:42:10.275" v="529"/>
        <pc:sldMkLst>
          <pc:docMk/>
          <pc:sldMk cId="2520838503" sldId="268"/>
        </pc:sldMkLst>
        <pc:spChg chg="mod">
          <ac:chgData name="Elliot Nilsson" userId="16987869-fbd9-4ac9-bc1d-5b92a21679a0" providerId="ADAL" clId="{C0ABAEDF-1730-4234-BC59-BB773547E8FB}" dt="2024-05-02T08:40:08.125" v="517" actId="14100"/>
          <ac:spMkLst>
            <pc:docMk/>
            <pc:sldMk cId="2520838503" sldId="268"/>
            <ac:spMk id="4" creationId="{8E5852D6-A72B-4156-AF23-4EF48A92F51D}"/>
          </ac:spMkLst>
        </pc:spChg>
        <pc:spChg chg="mod ord">
          <ac:chgData name="Elliot Nilsson" userId="16987869-fbd9-4ac9-bc1d-5b92a21679a0" providerId="ADAL" clId="{C0ABAEDF-1730-4234-BC59-BB773547E8FB}" dt="2024-04-30T07:36:58.778" v="362" actId="34136"/>
          <ac:spMkLst>
            <pc:docMk/>
            <pc:sldMk cId="2520838503" sldId="268"/>
            <ac:spMk id="18" creationId="{68861AFF-E127-02E6-A7C8-A6AE03757C85}"/>
          </ac:spMkLst>
        </pc:spChg>
        <pc:picChg chg="mod">
          <ac:chgData name="Elliot Nilsson" userId="16987869-fbd9-4ac9-bc1d-5b92a21679a0" providerId="ADAL" clId="{C0ABAEDF-1730-4234-BC59-BB773547E8FB}" dt="2024-05-02T08:42:10.275" v="529"/>
          <ac:picMkLst>
            <pc:docMk/>
            <pc:sldMk cId="2520838503" sldId="268"/>
            <ac:picMk id="48" creationId="{DF57C511-9FA9-BD6A-9E9B-48CD0FB9A0D6}"/>
          </ac:picMkLst>
        </pc:picChg>
        <pc:picChg chg="mod">
          <ac:chgData name="Elliot Nilsson" userId="16987869-fbd9-4ac9-bc1d-5b92a21679a0" providerId="ADAL" clId="{C0ABAEDF-1730-4234-BC59-BB773547E8FB}" dt="2024-05-02T08:41:57.611" v="528"/>
          <ac:picMkLst>
            <pc:docMk/>
            <pc:sldMk cId="2520838503" sldId="268"/>
            <ac:picMk id="52" creationId="{3A18B6AC-9A4C-A208-03DA-A9F628161386}"/>
          </ac:picMkLst>
        </pc:picChg>
        <pc:picChg chg="del">
          <ac:chgData name="Elliot Nilsson" userId="16987869-fbd9-4ac9-bc1d-5b92a21679a0" providerId="ADAL" clId="{C0ABAEDF-1730-4234-BC59-BB773547E8FB}" dt="2024-04-30T07:33:33.777" v="315" actId="478"/>
          <ac:picMkLst>
            <pc:docMk/>
            <pc:sldMk cId="2520838503" sldId="268"/>
            <ac:picMk id="57" creationId="{31E474B0-7570-5370-CBD4-98C23DA1AFF3}"/>
          </ac:picMkLst>
        </pc:picChg>
      </pc:sldChg>
      <pc:sldChg chg="modSp add mod">
        <pc:chgData name="Elliot Nilsson" userId="16987869-fbd9-4ac9-bc1d-5b92a21679a0" providerId="ADAL" clId="{C0ABAEDF-1730-4234-BC59-BB773547E8FB}" dt="2024-05-02T08:48:47.838" v="711" actId="14100"/>
        <pc:sldMkLst>
          <pc:docMk/>
          <pc:sldMk cId="1459193870" sldId="269"/>
        </pc:sldMkLst>
        <pc:spChg chg="mod">
          <ac:chgData name="Elliot Nilsson" userId="16987869-fbd9-4ac9-bc1d-5b92a21679a0" providerId="ADAL" clId="{C0ABAEDF-1730-4234-BC59-BB773547E8FB}" dt="2024-05-02T08:45:37.454" v="554" actId="20577"/>
          <ac:spMkLst>
            <pc:docMk/>
            <pc:sldMk cId="1459193870" sldId="269"/>
            <ac:spMk id="5" creationId="{78EA0A7F-FA2B-45AD-B026-F97D6DBDCD0F}"/>
          </ac:spMkLst>
        </pc:spChg>
        <pc:spChg chg="mod">
          <ac:chgData name="Elliot Nilsson" userId="16987869-fbd9-4ac9-bc1d-5b92a21679a0" providerId="ADAL" clId="{C0ABAEDF-1730-4234-BC59-BB773547E8FB}" dt="2024-05-02T08:48:47.838" v="711" actId="14100"/>
          <ac:spMkLst>
            <pc:docMk/>
            <pc:sldMk cId="1459193870" sldId="269"/>
            <ac:spMk id="7" creationId="{68FDDEC2-A768-49F4-87BC-33D5FE80AA49}"/>
          </ac:spMkLst>
        </pc:spChg>
      </pc:sldChg>
      <pc:sldChg chg="modSp add">
        <pc:chgData name="Elliot Nilsson" userId="16987869-fbd9-4ac9-bc1d-5b92a21679a0" providerId="ADAL" clId="{C0ABAEDF-1730-4234-BC59-BB773547E8FB}" dt="2024-05-02T08:52:30.325" v="917" actId="20577"/>
        <pc:sldMkLst>
          <pc:docMk/>
          <pc:sldMk cId="3217312564" sldId="270"/>
        </pc:sldMkLst>
        <pc:spChg chg="mod">
          <ac:chgData name="Elliot Nilsson" userId="16987869-fbd9-4ac9-bc1d-5b92a21679a0" providerId="ADAL" clId="{C0ABAEDF-1730-4234-BC59-BB773547E8FB}" dt="2024-05-02T08:45:43.038" v="558" actId="20577"/>
          <ac:spMkLst>
            <pc:docMk/>
            <pc:sldMk cId="3217312564" sldId="270"/>
            <ac:spMk id="5" creationId="{78EA0A7F-FA2B-45AD-B026-F97D6DBDCD0F}"/>
          </ac:spMkLst>
        </pc:spChg>
        <pc:spChg chg="mod">
          <ac:chgData name="Elliot Nilsson" userId="16987869-fbd9-4ac9-bc1d-5b92a21679a0" providerId="ADAL" clId="{C0ABAEDF-1730-4234-BC59-BB773547E8FB}" dt="2024-05-02T08:52:30.325" v="917" actId="20577"/>
          <ac:spMkLst>
            <pc:docMk/>
            <pc:sldMk cId="3217312564" sldId="270"/>
            <ac:spMk id="7" creationId="{68FDDEC2-A768-49F4-87BC-33D5FE80AA49}"/>
          </ac:spMkLst>
        </pc:spChg>
      </pc:sldChg>
      <pc:sldChg chg="modSp add modAnim">
        <pc:chgData name="Elliot Nilsson" userId="16987869-fbd9-4ac9-bc1d-5b92a21679a0" providerId="ADAL" clId="{C0ABAEDF-1730-4234-BC59-BB773547E8FB}" dt="2024-05-02T08:46:00.855" v="575" actId="20577"/>
        <pc:sldMkLst>
          <pc:docMk/>
          <pc:sldMk cId="598462077" sldId="271"/>
        </pc:sldMkLst>
        <pc:spChg chg="mod">
          <ac:chgData name="Elliot Nilsson" userId="16987869-fbd9-4ac9-bc1d-5b92a21679a0" providerId="ADAL" clId="{C0ABAEDF-1730-4234-BC59-BB773547E8FB}" dt="2024-05-02T08:46:00.855" v="575" actId="20577"/>
          <ac:spMkLst>
            <pc:docMk/>
            <pc:sldMk cId="598462077" sldId="271"/>
            <ac:spMk id="5" creationId="{78EA0A7F-FA2B-45AD-B026-F97D6DBDCD0F}"/>
          </ac:spMkLst>
        </pc:spChg>
      </pc:sldChg>
      <pc:sldChg chg="modSp add">
        <pc:chgData name="Elliot Nilsson" userId="16987869-fbd9-4ac9-bc1d-5b92a21679a0" providerId="ADAL" clId="{C0ABAEDF-1730-4234-BC59-BB773547E8FB}" dt="2024-05-02T08:46:09.430" v="582" actId="20577"/>
        <pc:sldMkLst>
          <pc:docMk/>
          <pc:sldMk cId="2628672244" sldId="272"/>
        </pc:sldMkLst>
        <pc:spChg chg="mod">
          <ac:chgData name="Elliot Nilsson" userId="16987869-fbd9-4ac9-bc1d-5b92a21679a0" providerId="ADAL" clId="{C0ABAEDF-1730-4234-BC59-BB773547E8FB}" dt="2024-05-02T08:46:09.430" v="582" actId="20577"/>
          <ac:spMkLst>
            <pc:docMk/>
            <pc:sldMk cId="2628672244" sldId="272"/>
            <ac:spMk id="5" creationId="{78EA0A7F-FA2B-45AD-B026-F97D6DBDCD0F}"/>
          </ac:spMkLst>
        </pc:spChg>
      </pc:sldChg>
      <pc:sldChg chg="del ord">
        <pc:chgData name="Elliot Nilsson" userId="16987869-fbd9-4ac9-bc1d-5b92a21679a0" providerId="ADAL" clId="{C0ABAEDF-1730-4234-BC59-BB773547E8FB}" dt="2024-05-02T08:43:20.356" v="534" actId="47"/>
        <pc:sldMkLst>
          <pc:docMk/>
          <pc:sldMk cId="2758926503" sldId="275"/>
        </pc:sldMkLst>
      </pc:sldChg>
      <pc:sldChg chg="del">
        <pc:chgData name="Elliot Nilsson" userId="16987869-fbd9-4ac9-bc1d-5b92a21679a0" providerId="ADAL" clId="{C0ABAEDF-1730-4234-BC59-BB773547E8FB}" dt="2024-04-30T07:18:03.571" v="21" actId="47"/>
        <pc:sldMkLst>
          <pc:docMk/>
          <pc:sldMk cId="528053976" sldId="285"/>
        </pc:sldMkLst>
      </pc:sldChg>
      <pc:sldChg chg="del">
        <pc:chgData name="Elliot Nilsson" userId="16987869-fbd9-4ac9-bc1d-5b92a21679a0" providerId="ADAL" clId="{C0ABAEDF-1730-4234-BC59-BB773547E8FB}" dt="2024-04-30T07:17:59.981" v="17" actId="47"/>
        <pc:sldMkLst>
          <pc:docMk/>
          <pc:sldMk cId="3363772928" sldId="286"/>
        </pc:sldMkLst>
      </pc:sldChg>
      <pc:sldChg chg="del">
        <pc:chgData name="Elliot Nilsson" userId="16987869-fbd9-4ac9-bc1d-5b92a21679a0" providerId="ADAL" clId="{C0ABAEDF-1730-4234-BC59-BB773547E8FB}" dt="2024-04-30T07:18:02.813" v="20" actId="47"/>
        <pc:sldMkLst>
          <pc:docMk/>
          <pc:sldMk cId="875061946" sldId="287"/>
        </pc:sldMkLst>
      </pc:sldChg>
      <pc:sldChg chg="del">
        <pc:chgData name="Elliot Nilsson" userId="16987869-fbd9-4ac9-bc1d-5b92a21679a0" providerId="ADAL" clId="{C0ABAEDF-1730-4234-BC59-BB773547E8FB}" dt="2024-04-30T07:18:00.972" v="18" actId="47"/>
        <pc:sldMkLst>
          <pc:docMk/>
          <pc:sldMk cId="2180799475" sldId="288"/>
        </pc:sldMkLst>
      </pc:sldChg>
      <pc:sldChg chg="del">
        <pc:chgData name="Elliot Nilsson" userId="16987869-fbd9-4ac9-bc1d-5b92a21679a0" providerId="ADAL" clId="{C0ABAEDF-1730-4234-BC59-BB773547E8FB}" dt="2024-04-30T07:18:01.896" v="19" actId="47"/>
        <pc:sldMkLst>
          <pc:docMk/>
          <pc:sldMk cId="2303848607" sldId="289"/>
        </pc:sldMkLst>
      </pc:sldChg>
      <pc:sldMasterChg chg="delSldLayout">
        <pc:chgData name="Elliot Nilsson" userId="16987869-fbd9-4ac9-bc1d-5b92a21679a0" providerId="ADAL" clId="{C0ABAEDF-1730-4234-BC59-BB773547E8FB}" dt="2024-05-02T08:43:20.356" v="534" actId="47"/>
        <pc:sldMasterMkLst>
          <pc:docMk/>
          <pc:sldMasterMk cId="2650480007" sldId="2147483663"/>
        </pc:sldMasterMkLst>
        <pc:sldLayoutChg chg="del">
          <pc:chgData name="Elliot Nilsson" userId="16987869-fbd9-4ac9-bc1d-5b92a21679a0" providerId="ADAL" clId="{C0ABAEDF-1730-4234-BC59-BB773547E8FB}" dt="2024-05-02T08:43:20.356" v="534" actId="47"/>
          <pc:sldLayoutMkLst>
            <pc:docMk/>
            <pc:sldMasterMk cId="2650480007" sldId="2147483663"/>
            <pc:sldLayoutMk cId="1841371608" sldId="2147483675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7BF641-E87C-4868-AE4A-7668A05F95D8}" type="datetimeFigureOut">
              <a:rPr lang="es-ES" smtClean="0"/>
              <a:t>02/05/2024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B4F5AA-3CC3-485B-8229-2F3C9DC4706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4762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B4F5AA-3CC3-485B-8229-2F3C9DC47067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71280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B4F5AA-3CC3-485B-8229-2F3C9DC47067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2055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s://bit.ly/3A1uf1Q" TargetMode="External"/><Relationship Id="rId7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gradFill>
          <a:gsLst>
            <a:gs pos="0">
              <a:schemeClr val="bg2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04A8FEC2-FECF-91B5-FF3D-1D5D4AE240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8780" y="720241"/>
            <a:ext cx="5806440" cy="2848865"/>
          </a:xfrm>
        </p:spPr>
        <p:txBody>
          <a:bodyPr anchor="b">
            <a:noAutofit/>
          </a:bodyPr>
          <a:lstStyle>
            <a:lvl1pPr algn="ctr">
              <a:defRPr sz="9000">
                <a:latin typeface="Staatliches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1D569B72-51DC-BE58-9871-32C9EA8303F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34355" y="3617490"/>
            <a:ext cx="2475290" cy="529090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latin typeface="Manrope Medium" pitchFamily="2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23002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7631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s">
    <p:bg>
      <p:bgPr>
        <a:gradFill>
          <a:gsLst>
            <a:gs pos="0">
              <a:schemeClr val="bg2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 descr="Imagen que contiene electrónica, cd, computadora&#10;&#10;Descripción generada automáticamente">
            <a:extLst>
              <a:ext uri="{FF2B5EF4-FFF2-40B4-BE49-F238E27FC236}">
                <a16:creationId xmlns:a16="http://schemas.microsoft.com/office/drawing/2014/main" id="{5C0E7E33-D097-8579-4183-D798A56D40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02" t="-2" r="13066" b="892"/>
          <a:stretch/>
        </p:blipFill>
        <p:spPr>
          <a:xfrm>
            <a:off x="-301752" y="2958352"/>
            <a:ext cx="1843432" cy="227201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72B4E11-06EA-77CD-34E3-CFE3BA3B32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00447" y="552890"/>
            <a:ext cx="5543106" cy="1295503"/>
          </a:xfrm>
        </p:spPr>
        <p:txBody>
          <a:bodyPr anchor="b">
            <a:noAutofit/>
          </a:bodyPr>
          <a:lstStyle>
            <a:lvl1pPr algn="ctr">
              <a:defRPr sz="10000" b="1">
                <a:latin typeface="Staatliches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1180380-BE79-06E5-87AC-962F0BC2451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00447" y="1685366"/>
            <a:ext cx="5543106" cy="1446715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latin typeface="Manrope Medium" pitchFamily="2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Google Shape;135;p24">
            <a:extLst>
              <a:ext uri="{FF2B5EF4-FFF2-40B4-BE49-F238E27FC236}">
                <a16:creationId xmlns:a16="http://schemas.microsoft.com/office/drawing/2014/main" id="{9ECFC722-BD89-5E83-4494-CCF7E9D9CB6C}"/>
              </a:ext>
            </a:extLst>
          </p:cNvPr>
          <p:cNvSpPr txBox="1"/>
          <p:nvPr userDrawn="1"/>
        </p:nvSpPr>
        <p:spPr>
          <a:xfrm>
            <a:off x="2161076" y="4023313"/>
            <a:ext cx="4817948" cy="262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 b="1" dirty="0">
                <a:latin typeface="Manrope Medium" pitchFamily="2" charset="0"/>
                <a:ea typeface="Anaheim"/>
                <a:cs typeface="Anaheim"/>
                <a:sym typeface="Anaheim"/>
              </a:rPr>
              <a:t>CREDITS</a:t>
            </a:r>
            <a:r>
              <a:rPr lang="en" sz="1200" dirty="0">
                <a:latin typeface="Manrope Medium" pitchFamily="2" charset="0"/>
                <a:ea typeface="Anaheim"/>
                <a:cs typeface="Anaheim"/>
                <a:sym typeface="Anaheim"/>
              </a:rPr>
              <a:t>: This presentation template was created by </a:t>
            </a:r>
            <a:r>
              <a:rPr lang="en" sz="1200" b="1" dirty="0">
                <a:uFill>
                  <a:noFill/>
                </a:uFill>
                <a:latin typeface="Manrope Medium" pitchFamily="2" charset="0"/>
                <a:ea typeface="Anaheim"/>
                <a:cs typeface="Anaheim"/>
                <a:sym typeface="Anaheim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 dirty="0">
                <a:latin typeface="Manrope Medium" pitchFamily="2" charset="0"/>
                <a:ea typeface="Anaheim"/>
                <a:cs typeface="Anaheim"/>
                <a:sym typeface="Anaheim"/>
              </a:rPr>
              <a:t>, including icons by </a:t>
            </a:r>
            <a:r>
              <a:rPr lang="en" sz="1200" b="1" dirty="0">
                <a:uFill>
                  <a:noFill/>
                </a:uFill>
                <a:latin typeface="Manrope Medium" pitchFamily="2" charset="0"/>
                <a:ea typeface="Anaheim"/>
                <a:cs typeface="Anaheim"/>
                <a:sym typeface="Anaheim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 dirty="0">
                <a:latin typeface="Manrope Medium" pitchFamily="2" charset="0"/>
                <a:ea typeface="Anaheim"/>
                <a:cs typeface="Anaheim"/>
                <a:sym typeface="Anaheim"/>
              </a:rPr>
              <a:t>, infographics &amp; images by </a:t>
            </a:r>
            <a:r>
              <a:rPr lang="en" sz="1200" b="1" dirty="0">
                <a:uFill>
                  <a:noFill/>
                </a:uFill>
                <a:latin typeface="Manrope Medium" pitchFamily="2" charset="0"/>
                <a:ea typeface="Anaheim"/>
                <a:cs typeface="Anaheim"/>
                <a:sym typeface="Anaheim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200" b="1" dirty="0">
              <a:latin typeface="Manrope Medium" pitchFamily="2" charset="0"/>
              <a:ea typeface="Anaheim"/>
              <a:cs typeface="Anaheim"/>
              <a:sym typeface="Anaheim"/>
            </a:endParaRPr>
          </a:p>
        </p:txBody>
      </p:sp>
      <p:pic>
        <p:nvPicPr>
          <p:cNvPr id="12" name="Imagen 11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542B01F3-0EA0-206A-CAB2-A2D92090C2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" t="38296" r="54437" b="15040"/>
          <a:stretch/>
        </p:blipFill>
        <p:spPr>
          <a:xfrm rot="16200000">
            <a:off x="6260796" y="599457"/>
            <a:ext cx="3862170" cy="2297488"/>
          </a:xfrm>
          <a:prstGeom prst="rect">
            <a:avLst/>
          </a:prstGeom>
        </p:spPr>
      </p:pic>
      <p:pic>
        <p:nvPicPr>
          <p:cNvPr id="13" name="Imagen 12" descr="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F07EDE4A-D8BD-B3B5-38DF-0A7FFFA732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7" t="9029" r="34047" b="28091"/>
          <a:stretch/>
        </p:blipFill>
        <p:spPr>
          <a:xfrm rot="16200000">
            <a:off x="7296355" y="-24866"/>
            <a:ext cx="2202289" cy="1886250"/>
          </a:xfrm>
          <a:prstGeom prst="rect">
            <a:avLst/>
          </a:prstGeom>
          <a:effectLst/>
        </p:spPr>
      </p:pic>
      <p:pic>
        <p:nvPicPr>
          <p:cNvPr id="20" name="Imagen 19" descr="Icono&#10;&#10;Descripción generada automáticamente">
            <a:extLst>
              <a:ext uri="{FF2B5EF4-FFF2-40B4-BE49-F238E27FC236}">
                <a16:creationId xmlns:a16="http://schemas.microsoft.com/office/drawing/2014/main" id="{E52E6F81-B33F-D487-1ED4-E4F1E3C023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1" t="25327" r="77816" b="24553"/>
          <a:stretch/>
        </p:blipFill>
        <p:spPr>
          <a:xfrm rot="16200000">
            <a:off x="7980309" y="-378887"/>
            <a:ext cx="1034193" cy="1426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019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repeatCount="indefinite" accel="3636" decel="4000" autoRev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0.02378 0.0179 L 0.00191 0.05154 " pathEditMode="relative" rAng="0" ptsTypes="AA">
                                          <p:cBhvr>
                                            <p:cTn id="6" dur="6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94" y="166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8" presetClass="emph" presetSubtype="0" repeatCount="indefinite" accel="2500" autoRev="1" fill="hold" nodeType="withEffect" p14:presetBounceEnd="3500">
                                      <p:stCondLst>
                                        <p:cond delay="0"/>
                                      </p:stCondLst>
                                      <p:childTnLst>
                                        <p:animRot by="300000" p14:bounceEnd="3500">
                                          <p:cBhvr>
                                            <p:cTn id="8" dur="3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" presetID="42" presetClass="path" presetSubtype="0" repeatCount="indefinite" accel="3636" autoRev="1" fill="hold" nodeType="withEffect" p14:presetBounceEnd="5091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-3.33333E-6 -4.81481E-6 L 0.0073 -0.01759 " pathEditMode="relative" rAng="0" ptsTypes="AA" p14:bounceEnd="5091">
                                          <p:cBhvr>
                                            <p:cTn id="10" dur="6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65" y="-89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" presetID="8" presetClass="emph" presetSubtype="0" repeatCount="indefinite" accel="2500" autoRev="1" fill="hold" nodeType="withEffect" p14:presetBounceEnd="3500">
                                      <p:stCondLst>
                                        <p:cond delay="0"/>
                                      </p:stCondLst>
                                      <p:childTnLst>
                                        <p:animRot by="300000" p14:bounceEnd="3500">
                                          <p:cBhvr>
                                            <p:cTn id="12" dur="3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3" presetID="42" presetClass="path" presetSubtype="0" repeatCount="indefinite" accel="3636" decel="4000" autoRev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3.33333E-6 0.00124 L 0.0118 -0.02067 " pathEditMode="relative" rAng="0" ptsTypes="AA">
                                          <p:cBhvr>
                                            <p:cTn id="14" dur="3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90" y="-111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" presetID="8" presetClass="emph" presetSubtype="0" repeatCount="indefinite" accel="2500" autoRev="1" fill="hold" nodeType="withEffect" p14:presetBounceEnd="3500">
                                      <p:stCondLst>
                                        <p:cond delay="0"/>
                                      </p:stCondLst>
                                      <p:childTnLst>
                                        <p:animRot by="300000" p14:bounceEnd="3500">
                                          <p:cBhvr>
                                            <p:cTn id="16" dur="9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7" presetID="42" presetClass="path" presetSubtype="0" repeatCount="indefinite" accel="3636" autoRev="1" fill="hold" nodeType="withEffect" p14:presetBounceEnd="5091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8.33333E-7 0.00123 L 0.00851 -0.03241 " pathEditMode="relative" rAng="0" ptsTypes="AA" p14:bounceEnd="5091">
                                          <p:cBhvr>
                                            <p:cTn id="18" dur="3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17" y="-169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8" presetClass="emph" presetSubtype="0" repeatCount="indefinite" accel="2500" autoRev="1" fill="hold" nodeType="withEffect" p14:presetBounceEnd="3500">
                                      <p:stCondLst>
                                        <p:cond delay="0"/>
                                      </p:stCondLst>
                                      <p:childTnLst>
                                        <p:animRot by="300000" p14:bounceEnd="3500">
                                          <p:cBhvr>
                                            <p:cTn id="20" dur="8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1" presetID="10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2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repeatCount="indefinite" accel="3636" decel="4000" autoRev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0.02378 0.0179 L 0.00191 0.05154 " pathEditMode="relative" rAng="0" ptsTypes="AA">
                                          <p:cBhvr>
                                            <p:cTn id="6" dur="6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94" y="166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8" presetClass="emph" presetSubtype="0" repeatCount="indefinite" accel="25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300000">
                                          <p:cBhvr>
                                            <p:cTn id="8" dur="3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" presetID="42" presetClass="path" presetSubtype="0" repeatCount="indefinite" accel="3636" autoRev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-3.33333E-6 -4.81481E-6 L 0.0073 -0.01759 " pathEditMode="relative" rAng="0" ptsTypes="AA">
                                          <p:cBhvr>
                                            <p:cTn id="10" dur="6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65" y="-89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" presetID="8" presetClass="emph" presetSubtype="0" repeatCount="indefinite" accel="25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300000">
                                          <p:cBhvr>
                                            <p:cTn id="12" dur="3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3" presetID="42" presetClass="path" presetSubtype="0" repeatCount="indefinite" accel="3636" decel="4000" autoRev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3.33333E-6 0.00124 L 0.0118 -0.02067 " pathEditMode="relative" rAng="0" ptsTypes="AA">
                                          <p:cBhvr>
                                            <p:cTn id="14" dur="3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90" y="-111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" presetID="8" presetClass="emph" presetSubtype="0" repeatCount="indefinite" accel="25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300000">
                                          <p:cBhvr>
                                            <p:cTn id="16" dur="9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7" presetID="42" presetClass="path" presetSubtype="0" repeatCount="indefinite" accel="3636" autoRev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8.33333E-7 0.00123 L 0.00851 -0.03241 " pathEditMode="relative" rAng="0" ptsTypes="AA">
                                          <p:cBhvr>
                                            <p:cTn id="18" dur="3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17" y="-169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8" presetClass="emph" presetSubtype="0" repeatCount="indefinite" accel="25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300000">
                                          <p:cBhvr>
                                            <p:cTn id="20" dur="8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1" presetID="10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2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gradFill>
          <a:gsLst>
            <a:gs pos="0">
              <a:schemeClr val="bg2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15001A8A-891E-D2AE-FE4D-AB857A222EB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76078" y="1741336"/>
            <a:ext cx="3591845" cy="2325085"/>
          </a:xfrm>
        </p:spPr>
        <p:txBody>
          <a:bodyPr anchor="b">
            <a:noAutofit/>
          </a:bodyPr>
          <a:lstStyle>
            <a:lvl1pPr algn="ctr">
              <a:lnSpc>
                <a:spcPct val="80000"/>
              </a:lnSpc>
              <a:defRPr sz="9000">
                <a:latin typeface="Staatliches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87D85608-CD86-DB54-886E-5B0C1DCC94D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35468" y="3942677"/>
            <a:ext cx="2473065" cy="529090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latin typeface="Manrope Medium" pitchFamily="2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3FEA4E8-678D-4279-BA7C-4E624B9ABEBE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3016973" y="916611"/>
            <a:ext cx="3110054" cy="615714"/>
          </a:xfrm>
        </p:spPr>
        <p:txBody>
          <a:bodyPr anchor="ctr">
            <a:noAutofit/>
          </a:bodyPr>
          <a:lstStyle>
            <a:lvl1pPr marL="0" indent="0" algn="ctr">
              <a:buNone/>
              <a:defRPr sz="5000">
                <a:solidFill>
                  <a:schemeClr val="tx1"/>
                </a:solidFill>
                <a:latin typeface="Staatliches" pitchFamily="2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5391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ody">
    <p:bg>
      <p:bgPr>
        <a:gradFill>
          <a:gsLst>
            <a:gs pos="0">
              <a:schemeClr val="bg2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68819" y="2169042"/>
            <a:ext cx="6606362" cy="2422008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AB21134-96A1-CABC-DEB1-97802391016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16372" y="552452"/>
            <a:ext cx="4111256" cy="1158014"/>
          </a:xfrm>
        </p:spPr>
        <p:txBody>
          <a:bodyPr anchor="t">
            <a:noAutofit/>
          </a:bodyPr>
          <a:lstStyle>
            <a:lvl1pPr algn="ctr">
              <a:lnSpc>
                <a:spcPct val="80000"/>
              </a:lnSpc>
              <a:defRPr sz="5400" b="1">
                <a:latin typeface="Staatliches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26595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lumns">
    <p:bg>
      <p:bgPr>
        <a:gradFill>
          <a:gsLst>
            <a:gs pos="0">
              <a:schemeClr val="bg2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 descr="Icono&#10;&#10;Descripción generada automáticamente">
            <a:extLst>
              <a:ext uri="{FF2B5EF4-FFF2-40B4-BE49-F238E27FC236}">
                <a16:creationId xmlns:a16="http://schemas.microsoft.com/office/drawing/2014/main" id="{3C7939A1-0E92-74B6-5DFE-69AB56B171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45" t="24064" r="2121" b="27803"/>
          <a:stretch/>
        </p:blipFill>
        <p:spPr>
          <a:xfrm flipH="1" flipV="1">
            <a:off x="7475359" y="-228601"/>
            <a:ext cx="1851519" cy="1657995"/>
          </a:xfrm>
          <a:prstGeom prst="rect">
            <a:avLst/>
          </a:prstGeom>
        </p:spPr>
      </p:pic>
      <p:pic>
        <p:nvPicPr>
          <p:cNvPr id="2" name="Imagen 1" descr="Forma&#10;&#10;Descripción generada automáticamente">
            <a:extLst>
              <a:ext uri="{FF2B5EF4-FFF2-40B4-BE49-F238E27FC236}">
                <a16:creationId xmlns:a16="http://schemas.microsoft.com/office/drawing/2014/main" id="{48A88EED-AAAA-00FF-48A0-D45831195A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7" t="11190" r="6996" b="12346"/>
          <a:stretch/>
        </p:blipFill>
        <p:spPr>
          <a:xfrm flipH="1">
            <a:off x="-913013" y="679493"/>
            <a:ext cx="2286955" cy="1134961"/>
          </a:xfrm>
          <a:prstGeom prst="rect">
            <a:avLst/>
          </a:prstGeom>
        </p:spPr>
      </p:pic>
      <p:pic>
        <p:nvPicPr>
          <p:cNvPr id="5" name="Imagen 4" descr="Patrón de fondo&#10;&#10;Descripción generada automáticamente con confianza baja">
            <a:extLst>
              <a:ext uri="{FF2B5EF4-FFF2-40B4-BE49-F238E27FC236}">
                <a16:creationId xmlns:a16="http://schemas.microsoft.com/office/drawing/2014/main" id="{A5FB7142-D816-1946-DC3C-197B447D1A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07" t="37085" r="2754" b="15750"/>
          <a:stretch/>
        </p:blipFill>
        <p:spPr>
          <a:xfrm flipH="1" flipV="1">
            <a:off x="8416774" y="-91441"/>
            <a:ext cx="910105" cy="867295"/>
          </a:xfrm>
          <a:prstGeom prst="rect">
            <a:avLst/>
          </a:prstGeom>
        </p:spPr>
      </p:pic>
      <p:pic>
        <p:nvPicPr>
          <p:cNvPr id="7" name="Imagen 6" descr="Icono&#10;&#10;Descripción generada automáticamente">
            <a:extLst>
              <a:ext uri="{FF2B5EF4-FFF2-40B4-BE49-F238E27FC236}">
                <a16:creationId xmlns:a16="http://schemas.microsoft.com/office/drawing/2014/main" id="{AE5A8C9C-274D-AFF7-7E9F-EC21A56F25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31" t="26660" r="-1628" b="28084"/>
          <a:stretch/>
        </p:blipFill>
        <p:spPr>
          <a:xfrm>
            <a:off x="-265176" y="4334468"/>
            <a:ext cx="2031631" cy="950763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5BD6EBA5-A69D-AA95-B0EF-CB2A280E091E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2736273" y="552452"/>
            <a:ext cx="3671454" cy="1158014"/>
          </a:xfrm>
        </p:spPr>
        <p:txBody>
          <a:bodyPr anchor="t">
            <a:noAutofit/>
          </a:bodyPr>
          <a:lstStyle>
            <a:lvl1pPr algn="ctr">
              <a:lnSpc>
                <a:spcPct val="80000"/>
              </a:lnSpc>
              <a:defRPr sz="5400" b="1">
                <a:latin typeface="Staatliches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8FDD306B-4B15-65F7-AA39-8D3BC6EA0A8E}"/>
              </a:ext>
            </a:extLst>
          </p:cNvPr>
          <p:cNvSpPr>
            <a:spLocks noGrp="1"/>
          </p:cNvSpPr>
          <p:nvPr userDrawn="1">
            <p:ph type="body" idx="24" hasCustomPrompt="1"/>
          </p:nvPr>
        </p:nvSpPr>
        <p:spPr>
          <a:xfrm>
            <a:off x="1547842" y="3508882"/>
            <a:ext cx="2690611" cy="859759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E2643C61-59B4-A58F-A228-D9F7D6EB82E9}"/>
              </a:ext>
            </a:extLst>
          </p:cNvPr>
          <p:cNvSpPr>
            <a:spLocks noGrp="1"/>
          </p:cNvSpPr>
          <p:nvPr userDrawn="1">
            <p:ph type="body" idx="26" hasCustomPrompt="1"/>
          </p:nvPr>
        </p:nvSpPr>
        <p:spPr>
          <a:xfrm>
            <a:off x="1547842" y="3162296"/>
            <a:ext cx="2690611" cy="392481"/>
          </a:xfrm>
        </p:spPr>
        <p:txBody>
          <a:bodyPr anchor="b">
            <a:no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  <a:latin typeface="Staatliches" pitchFamily="2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593377C4-7D1C-7B6A-FAC4-B70137765F5B}"/>
              </a:ext>
            </a:extLst>
          </p:cNvPr>
          <p:cNvSpPr>
            <a:spLocks noGrp="1"/>
          </p:cNvSpPr>
          <p:nvPr userDrawn="1">
            <p:ph type="body" idx="27" hasCustomPrompt="1"/>
          </p:nvPr>
        </p:nvSpPr>
        <p:spPr>
          <a:xfrm>
            <a:off x="4887825" y="3508882"/>
            <a:ext cx="2690611" cy="859759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8E4FCE2E-88A9-25FA-BAD7-80A6B75AD5DF}"/>
              </a:ext>
            </a:extLst>
          </p:cNvPr>
          <p:cNvSpPr>
            <a:spLocks noGrp="1"/>
          </p:cNvSpPr>
          <p:nvPr userDrawn="1">
            <p:ph type="body" idx="29" hasCustomPrompt="1"/>
          </p:nvPr>
        </p:nvSpPr>
        <p:spPr>
          <a:xfrm>
            <a:off x="4887825" y="3162296"/>
            <a:ext cx="2690611" cy="392481"/>
          </a:xfrm>
        </p:spPr>
        <p:txBody>
          <a:bodyPr anchor="b">
            <a:no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  <a:latin typeface="Staatliches" pitchFamily="2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2294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5" presetClass="path" presetSubtype="0" repeatCount="indefinite" accel="29000" decel="26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61111E-6 -3.95062E-6 L 0.07136 0.00062 " pathEditMode="relative" rAng="0" ptsTypes="AA">
                                          <p:cBhvr>
                                            <p:cTn id="6" dur="5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559" y="3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42" presetClass="path" presetSubtype="0" repeatCount="indefinite" accel="9000" decel="8000" autoRev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1.11111E-6 1.97531E-6 L 0.00677 -0.0179 " pathEditMode="relative" rAng="0" ptsTypes="AA">
                                          <p:cBhvr>
                                            <p:cTn id="8" dur="2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30" y="-89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" presetID="8" presetClass="emph" presetSubtype="0" repeatCount="indefinite" accel="2500" autoRev="1" fill="hold" nodeType="withEffect" p14:presetBounceEnd="3500">
                                      <p:stCondLst>
                                        <p:cond delay="0"/>
                                      </p:stCondLst>
                                      <p:childTnLst>
                                        <p:animRot by="300000" p14:bounceEnd="3500">
                                          <p:cBhvr>
                                            <p:cTn id="10" dur="6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" presetID="42" presetClass="path" presetSubtype="0" repeatCount="indefinite" accel="3636" decel="4000" autoRev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0 3.33333E-6 L 0.00538 -0.0105 " pathEditMode="relative" rAng="0" ptsTypes="AA">
                                          <p:cBhvr>
                                            <p:cTn id="12" dur="4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60" y="-52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8" presetClass="emph" presetSubtype="0" repeatCount="indefinite" accel="2500" autoRev="1" fill="hold" nodeType="withEffect" p14:presetBounceEnd="3500">
                                      <p:stCondLst>
                                        <p:cond delay="0"/>
                                      </p:stCondLst>
                                      <p:childTnLst>
                                        <p:animRot by="300000" p14:bounceEnd="3500">
                                          <p:cBhvr>
                                            <p:cTn id="14" dur="3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5" presetID="42" presetClass="path" presetSubtype="0" repeatCount="indefinite" accel="3636" autoRev="1" fill="hold" nodeType="withEffect" p14:presetBounceEnd="5091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-0.01545 0.01203 L 1.94444E-6 3.45679E-6 " pathEditMode="relative" rAng="0" ptsTypes="AA" p14:bounceEnd="5091">
                                          <p:cBhvr>
                                            <p:cTn id="16" dur="3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64" y="-61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" presetID="8" presetClass="emph" presetSubtype="0" repeatCount="indefinite" accel="2500" autoRev="1" fill="hold" nodeType="withEffect" p14:presetBounceEnd="3500">
                                      <p:stCondLst>
                                        <p:cond delay="0"/>
                                      </p:stCondLst>
                                      <p:childTnLst>
                                        <p:animRot by="300000" p14:bounceEnd="3500">
                                          <p:cBhvr>
                                            <p:cTn id="18" dur="8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5" presetClass="path" presetSubtype="0" repeatCount="indefinite" accel="29000" decel="26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61111E-6 -3.95062E-6 L 0.07136 0.00062 " pathEditMode="relative" rAng="0" ptsTypes="AA">
                                          <p:cBhvr>
                                            <p:cTn id="6" dur="5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559" y="3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42" presetClass="path" presetSubtype="0" repeatCount="indefinite" accel="9000" decel="8000" autoRev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1.11111E-6 1.97531E-6 L 0.00677 -0.0179 " pathEditMode="relative" rAng="0" ptsTypes="AA">
                                          <p:cBhvr>
                                            <p:cTn id="8" dur="2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30" y="-89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" presetID="8" presetClass="emph" presetSubtype="0" repeatCount="indefinite" accel="25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300000">
                                          <p:cBhvr>
                                            <p:cTn id="10" dur="6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" presetID="42" presetClass="path" presetSubtype="0" repeatCount="indefinite" accel="3636" decel="4000" autoRev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0 3.33333E-6 L 0.00538 -0.0105 " pathEditMode="relative" rAng="0" ptsTypes="AA">
                                          <p:cBhvr>
                                            <p:cTn id="12" dur="4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60" y="-52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8" presetClass="emph" presetSubtype="0" repeatCount="indefinite" accel="25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300000">
                                          <p:cBhvr>
                                            <p:cTn id="14" dur="3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5" presetID="42" presetClass="path" presetSubtype="0" repeatCount="indefinite" accel="3636" autoRev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-0.01545 0.01203 L 1.94444E-6 3.45679E-6 " pathEditMode="relative" rAng="0" ptsTypes="AA">
                                          <p:cBhvr>
                                            <p:cTn id="16" dur="3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64" y="-61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" presetID="8" presetClass="emph" presetSubtype="0" repeatCount="indefinite" accel="25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300000">
                                          <p:cBhvr>
                                            <p:cTn id="18" dur="8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gradFill>
          <a:gsLst>
            <a:gs pos="0">
              <a:schemeClr val="bg2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4959601-4BE1-E5E5-A7F9-E129DDA7AE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21685" y="552451"/>
            <a:ext cx="3700630" cy="1158014"/>
          </a:xfrm>
        </p:spPr>
        <p:txBody>
          <a:bodyPr anchor="t">
            <a:noAutofit/>
          </a:bodyPr>
          <a:lstStyle>
            <a:lvl1pPr algn="ctr">
              <a:lnSpc>
                <a:spcPct val="80000"/>
              </a:lnSpc>
              <a:defRPr sz="5400" b="1">
                <a:latin typeface="Staatliches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96818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point">
    <p:bg>
      <p:bgPr>
        <a:gradFill>
          <a:gsLst>
            <a:gs pos="0">
              <a:schemeClr val="bg2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809043F-2CB1-4697-ADC0-1A4B5CEE0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1243260"/>
            <a:ext cx="7696200" cy="265698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04782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nd description">
    <p:bg>
      <p:bgPr>
        <a:gradFill>
          <a:gsLst>
            <a:gs pos="0">
              <a:schemeClr val="bg2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 descr="Forma&#10;&#10;Descripción generada automáticamente">
            <a:extLst>
              <a:ext uri="{FF2B5EF4-FFF2-40B4-BE49-F238E27FC236}">
                <a16:creationId xmlns:a16="http://schemas.microsoft.com/office/drawing/2014/main" id="{175104E1-FF75-F03A-4E72-E4AD26F7E2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7" t="11190" r="6761" b="12346"/>
          <a:stretch/>
        </p:blipFill>
        <p:spPr>
          <a:xfrm rot="10800000" flipH="1" flipV="1">
            <a:off x="7454375" y="423185"/>
            <a:ext cx="2293129" cy="1134961"/>
          </a:xfrm>
          <a:prstGeom prst="rect">
            <a:avLst/>
          </a:prstGeom>
        </p:spPr>
      </p:pic>
      <p:pic>
        <p:nvPicPr>
          <p:cNvPr id="10" name="Imagen 9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F6B481E3-3B9D-3FF3-6616-2306490D9B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" t="15216" r="41135" b="20031"/>
          <a:stretch/>
        </p:blipFill>
        <p:spPr>
          <a:xfrm rot="10800000" flipH="1" flipV="1">
            <a:off x="4315968" y="2124636"/>
            <a:ext cx="5065776" cy="3188028"/>
          </a:xfrm>
          <a:prstGeom prst="rect">
            <a:avLst/>
          </a:prstGeom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A9051F0E-F8D2-B290-5ECB-737621E7077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23901" y="3556751"/>
            <a:ext cx="2919632" cy="845128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7BEFE41-2B4A-7DEB-7A96-9694689131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3899" y="800978"/>
            <a:ext cx="3429887" cy="2734785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5400" b="1">
                <a:latin typeface="Staatliches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Marcador de posición de imagen 9">
            <a:extLst>
              <a:ext uri="{FF2B5EF4-FFF2-40B4-BE49-F238E27FC236}">
                <a16:creationId xmlns:a16="http://schemas.microsoft.com/office/drawing/2014/main" id="{3AF2FBCA-206D-E060-CA0A-D0D1F42A738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185466">
            <a:off x="5181490" y="680791"/>
            <a:ext cx="3001482" cy="3759733"/>
          </a:xfrm>
          <a:prstGeom prst="roundRect">
            <a:avLst>
              <a:gd name="adj" fmla="val 9934"/>
            </a:avLst>
          </a:prstGeom>
        </p:spPr>
      </p:sp>
    </p:spTree>
    <p:extLst>
      <p:ext uri="{BB962C8B-B14F-4D97-AF65-F5344CB8AC3E}">
        <p14:creationId xmlns:p14="http://schemas.microsoft.com/office/powerpoint/2010/main" val="1635800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repeatCount="indefinite" accel="3636" autoRev="1" fill="hold" nodeType="withEffect" p14:presetBounceEnd="5091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1.66667E-6 0.00123 L 0.01337 0.03056 " pathEditMode="relative" rAng="0" ptsTypes="AA" p14:bounceEnd="5091">
                                          <p:cBhvr>
                                            <p:cTn id="6" dur="6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60" y="145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8" presetClass="emph" presetSubtype="0" repeatCount="indefinite" accel="2500" autoRev="1" fill="hold" nodeType="withEffect" p14:presetBounceEnd="3500">
                                      <p:stCondLst>
                                        <p:cond delay="0"/>
                                      </p:stCondLst>
                                      <p:childTnLst>
                                        <p:animRot by="300000" p14:bounceEnd="3500">
                                          <p:cBhvr>
                                            <p:cTn id="8" dur="3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" presetID="35" presetClass="path" presetSubtype="0" repeatCount="indefinite" accel="29000" decel="26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-2.59259E-6 L 0.07135 0.00062 " pathEditMode="relative" rAng="0" ptsTypes="AA">
                                          <p:cBhvr>
                                            <p:cTn id="10" dur="7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559" y="3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repeatCount="indefinite" accel="3636" autoRev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1.66667E-6 0.00123 L 0.01337 0.03056 " pathEditMode="relative" rAng="0" ptsTypes="AA">
                                          <p:cBhvr>
                                            <p:cTn id="6" dur="6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60" y="145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8" presetClass="emph" presetSubtype="0" repeatCount="indefinite" accel="25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300000">
                                          <p:cBhvr>
                                            <p:cTn id="8" dur="3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" presetID="35" presetClass="path" presetSubtype="0" repeatCount="indefinite" accel="29000" decel="26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-2.59259E-6 L 0.07135 0.00062 " pathEditMode="relative" rAng="0" ptsTypes="AA">
                                          <p:cBhvr>
                                            <p:cTn id="10" dur="7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559" y="3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tion">
    <p:bg>
      <p:bgPr>
        <a:gradFill>
          <a:gsLst>
            <a:gs pos="0">
              <a:schemeClr val="bg2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3844151"/>
            <a:ext cx="7696199" cy="746899"/>
          </a:xfrm>
        </p:spPr>
        <p:txBody>
          <a:bodyPr anchor="b">
            <a:noAutofit/>
          </a:bodyPr>
          <a:lstStyle>
            <a:lvl1pPr>
              <a:defRPr sz="35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04375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">
    <p:bg>
      <p:bgPr>
        <a:gradFill>
          <a:gsLst>
            <a:gs pos="0">
              <a:schemeClr val="bg2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A138118C-7525-42C5-83E9-649111189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1543455"/>
            <a:ext cx="7696200" cy="1307154"/>
          </a:xfrm>
        </p:spPr>
        <p:txBody>
          <a:bodyPr>
            <a:normAutofit/>
          </a:bodyPr>
          <a:lstStyle>
            <a:lvl1pPr algn="ctr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893BF9AB-B16E-A26A-BFF2-D1279E11B8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3900" y="2850609"/>
            <a:ext cx="7696200" cy="495705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8148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3900" y="552450"/>
            <a:ext cx="7696200" cy="7155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900" y="1369219"/>
            <a:ext cx="7696200" cy="32218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0480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6" r:id="rId2"/>
    <p:sldLayoutId id="2147483665" r:id="rId3"/>
    <p:sldLayoutId id="2147483667" r:id="rId4"/>
    <p:sldLayoutId id="2147483669" r:id="rId5"/>
    <p:sldLayoutId id="2147483658" r:id="rId6"/>
    <p:sldLayoutId id="2147483671" r:id="rId7"/>
    <p:sldLayoutId id="2147483672" r:id="rId8"/>
    <p:sldLayoutId id="2147483659" r:id="rId9"/>
    <p:sldLayoutId id="2147483670" r:id="rId10"/>
    <p:sldLayoutId id="214748367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500" kern="1200">
          <a:solidFill>
            <a:schemeClr val="tx1"/>
          </a:solidFill>
          <a:latin typeface="Staatliches" pitchFamily="2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Manrope Medium" pitchFamily="2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anrope Medium" pitchFamily="2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Manrope Medium" pitchFamily="2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Manrope Medium" pitchFamily="2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Manrope Medium" pitchFamily="2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8">
          <p15:clr>
            <a:srgbClr val="F26B43"/>
          </p15:clr>
        </p15:guide>
        <p15:guide id="2" orient="horz" pos="2892">
          <p15:clr>
            <a:srgbClr val="F26B43"/>
          </p15:clr>
        </p15:guide>
        <p15:guide id="3" pos="456">
          <p15:clr>
            <a:srgbClr val="F26B43"/>
          </p15:clr>
        </p15:guide>
        <p15:guide id="4" pos="5304">
          <p15:clr>
            <a:srgbClr val="F26B43"/>
          </p15:clr>
        </p15:guide>
        <p15:guide id="5" pos="2880">
          <p15:clr>
            <a:srgbClr val="F26B43"/>
          </p15:clr>
        </p15:guide>
        <p15:guide id="6" orient="horz" pos="162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4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image" Target="../media/image15.png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50000"/>
              </a:schemeClr>
            </a:gs>
            <a:gs pos="100000">
              <a:schemeClr val="accent6">
                <a:lumMod val="9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Forma&#10;&#10;Descripción generada automáticamente">
            <a:extLst>
              <a:ext uri="{FF2B5EF4-FFF2-40B4-BE49-F238E27FC236}">
                <a16:creationId xmlns:a16="http://schemas.microsoft.com/office/drawing/2014/main" id="{0616DF4A-2FFF-2C13-7E9C-4F919C3197D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7" t="11190" r="6996" b="12346"/>
          <a:stretch/>
        </p:blipFill>
        <p:spPr>
          <a:xfrm>
            <a:off x="-94891" y="3405721"/>
            <a:ext cx="2286955" cy="1134961"/>
          </a:xfrm>
          <a:prstGeom prst="rect">
            <a:avLst/>
          </a:prstGeom>
        </p:spPr>
      </p:pic>
      <p:pic>
        <p:nvPicPr>
          <p:cNvPr id="5" name="Imagen 4" descr="Imagen que contiene electrónica, cd, computadora&#10;&#10;Descripción generada automáticamente">
            <a:extLst>
              <a:ext uri="{FF2B5EF4-FFF2-40B4-BE49-F238E27FC236}">
                <a16:creationId xmlns:a16="http://schemas.microsoft.com/office/drawing/2014/main" id="{B33848EC-A231-1995-0AA4-F7B721A2404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64" t="-1" r="13066" b="2056"/>
          <a:stretch/>
        </p:blipFill>
        <p:spPr>
          <a:xfrm>
            <a:off x="-403665" y="2125543"/>
            <a:ext cx="2553002" cy="3100153"/>
          </a:xfrm>
          <a:prstGeom prst="rect">
            <a:avLst/>
          </a:prstGeom>
        </p:spPr>
      </p:pic>
      <p:grpSp>
        <p:nvGrpSpPr>
          <p:cNvPr id="27" name="Grupo 26">
            <a:extLst>
              <a:ext uri="{FF2B5EF4-FFF2-40B4-BE49-F238E27FC236}">
                <a16:creationId xmlns:a16="http://schemas.microsoft.com/office/drawing/2014/main" id="{0252CE12-3B36-12AF-BC31-EECE72395B89}"/>
              </a:ext>
            </a:extLst>
          </p:cNvPr>
          <p:cNvGrpSpPr/>
          <p:nvPr/>
        </p:nvGrpSpPr>
        <p:grpSpPr>
          <a:xfrm>
            <a:off x="1394737" y="552451"/>
            <a:ext cx="6221780" cy="3538714"/>
            <a:chOff x="1217515" y="451653"/>
            <a:chExt cx="6576224" cy="3740309"/>
          </a:xfrm>
        </p:grpSpPr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1A55D6E9-C2A1-7AC4-CFE8-517A0B47B1E3}"/>
                </a:ext>
              </a:extLst>
            </p:cNvPr>
            <p:cNvSpPr/>
            <p:nvPr/>
          </p:nvSpPr>
          <p:spPr>
            <a:xfrm>
              <a:off x="7708161" y="2528961"/>
              <a:ext cx="85578" cy="8557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3" name="Elipse 12">
              <a:extLst>
                <a:ext uri="{FF2B5EF4-FFF2-40B4-BE49-F238E27FC236}">
                  <a16:creationId xmlns:a16="http://schemas.microsoft.com/office/drawing/2014/main" id="{509F50E8-8908-9D49-CF25-75AA9E31E354}"/>
                </a:ext>
              </a:extLst>
            </p:cNvPr>
            <p:cNvSpPr/>
            <p:nvPr/>
          </p:nvSpPr>
          <p:spPr>
            <a:xfrm>
              <a:off x="7092436" y="1245289"/>
              <a:ext cx="108243" cy="10824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D76080A4-25C7-3DBE-F73F-160910291B56}"/>
                </a:ext>
              </a:extLst>
            </p:cNvPr>
            <p:cNvSpPr/>
            <p:nvPr/>
          </p:nvSpPr>
          <p:spPr>
            <a:xfrm>
              <a:off x="6571806" y="4032800"/>
              <a:ext cx="159162" cy="15916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E4D46114-2E67-E3A5-A6FC-59CE6B7A57FD}"/>
                </a:ext>
              </a:extLst>
            </p:cNvPr>
            <p:cNvSpPr/>
            <p:nvPr/>
          </p:nvSpPr>
          <p:spPr>
            <a:xfrm>
              <a:off x="1217515" y="2357327"/>
              <a:ext cx="93867" cy="9386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B4D9B40B-F94C-9D00-0511-4B0E931BD7A2}"/>
                </a:ext>
              </a:extLst>
            </p:cNvPr>
            <p:cNvSpPr/>
            <p:nvPr/>
          </p:nvSpPr>
          <p:spPr>
            <a:xfrm>
              <a:off x="1874240" y="451653"/>
              <a:ext cx="81089" cy="810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6" name="Elipse 25">
              <a:extLst>
                <a:ext uri="{FF2B5EF4-FFF2-40B4-BE49-F238E27FC236}">
                  <a16:creationId xmlns:a16="http://schemas.microsoft.com/office/drawing/2014/main" id="{F341BF1A-72C5-837F-B2EA-F87553846C24}"/>
                </a:ext>
              </a:extLst>
            </p:cNvPr>
            <p:cNvSpPr/>
            <p:nvPr/>
          </p:nvSpPr>
          <p:spPr>
            <a:xfrm>
              <a:off x="7460195" y="3220214"/>
              <a:ext cx="81089" cy="810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pic>
        <p:nvPicPr>
          <p:cNvPr id="6" name="Imagen 5" descr="Patrón de fondo&#10;&#10;Descripción generada automáticamente con confianza baja">
            <a:extLst>
              <a:ext uri="{FF2B5EF4-FFF2-40B4-BE49-F238E27FC236}">
                <a16:creationId xmlns:a16="http://schemas.microsoft.com/office/drawing/2014/main" id="{2C9551F7-1CC2-17DA-E795-426C995C9BA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60" t="16723" r="2754" b="16297"/>
          <a:stretch/>
        </p:blipFill>
        <p:spPr>
          <a:xfrm>
            <a:off x="-278361" y="3485385"/>
            <a:ext cx="3276213" cy="1719481"/>
          </a:xfrm>
          <a:prstGeom prst="rect">
            <a:avLst/>
          </a:prstGeom>
        </p:spPr>
      </p:pic>
      <p:pic>
        <p:nvPicPr>
          <p:cNvPr id="7" name="Imagen 6" descr="Icono&#10;&#10;Descripción generada automáticamente">
            <a:extLst>
              <a:ext uri="{FF2B5EF4-FFF2-40B4-BE49-F238E27FC236}">
                <a16:creationId xmlns:a16="http://schemas.microsoft.com/office/drawing/2014/main" id="{FBB2D7DD-F93E-8C14-FD55-F8D608F6BC8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98" t="24065" r="2121" b="29834"/>
          <a:stretch/>
        </p:blipFill>
        <p:spPr>
          <a:xfrm>
            <a:off x="-278360" y="4334470"/>
            <a:ext cx="2023578" cy="968518"/>
          </a:xfrm>
          <a:prstGeom prst="rect">
            <a:avLst/>
          </a:prstGeom>
        </p:spPr>
      </p:pic>
      <p:pic>
        <p:nvPicPr>
          <p:cNvPr id="8" name="Imagen 7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36DE4F0E-359C-8659-9F6A-E7FB60FA61C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" t="20768" r="52157" b="16265"/>
          <a:stretch/>
        </p:blipFill>
        <p:spPr>
          <a:xfrm>
            <a:off x="5241272" y="2218713"/>
            <a:ext cx="4093228" cy="3100152"/>
          </a:xfrm>
          <a:prstGeom prst="rect">
            <a:avLst/>
          </a:prstGeom>
        </p:spPr>
      </p:pic>
      <p:pic>
        <p:nvPicPr>
          <p:cNvPr id="9" name="Imagen 8" descr="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A2D65546-0E04-829A-2C66-1EFA7456FC6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43" t="3625" r="32257" b="25757"/>
          <a:stretch/>
        </p:blipFill>
        <p:spPr>
          <a:xfrm>
            <a:off x="7182577" y="3375447"/>
            <a:ext cx="2239784" cy="2118417"/>
          </a:xfrm>
          <a:prstGeom prst="rect">
            <a:avLst/>
          </a:prstGeom>
        </p:spPr>
      </p:pic>
      <p:pic>
        <p:nvPicPr>
          <p:cNvPr id="10" name="Imagen 9" descr="Icono&#10;&#10;Descripción generada automáticamente">
            <a:extLst>
              <a:ext uri="{FF2B5EF4-FFF2-40B4-BE49-F238E27FC236}">
                <a16:creationId xmlns:a16="http://schemas.microsoft.com/office/drawing/2014/main" id="{120EC8C9-E192-543B-41C9-9EE6E8E2567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2" t="25327" r="75928" b="24553"/>
          <a:stretch/>
        </p:blipFill>
        <p:spPr>
          <a:xfrm>
            <a:off x="8292693" y="3830850"/>
            <a:ext cx="1129668" cy="14261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4BEBE0-30E7-49E4-A816-DCA7EB6618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2836" y="1267108"/>
            <a:ext cx="7236221" cy="1981124"/>
          </a:xfrm>
        </p:spPr>
        <p:txBody>
          <a:bodyPr anchor="b"/>
          <a:lstStyle/>
          <a:p>
            <a:pPr>
              <a:lnSpc>
                <a:spcPct val="80000"/>
              </a:lnSpc>
            </a:pPr>
            <a:r>
              <a:rPr lang="en-US" sz="8800" dirty="0" err="1"/>
              <a:t>Späckhuggare</a:t>
            </a:r>
            <a:endParaRPr lang="en-US" sz="8800" dirty="0"/>
          </a:p>
        </p:txBody>
      </p:sp>
      <p:pic>
        <p:nvPicPr>
          <p:cNvPr id="15" name="Imagen 14" descr="Forma&#10;&#10;Descripción generada automáticamente">
            <a:extLst>
              <a:ext uri="{FF2B5EF4-FFF2-40B4-BE49-F238E27FC236}">
                <a16:creationId xmlns:a16="http://schemas.microsoft.com/office/drawing/2014/main" id="{2E0AF15B-946B-E61F-27E1-33F2B2A382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7" t="11190" r="6996" b="12346"/>
          <a:stretch/>
        </p:blipFill>
        <p:spPr>
          <a:xfrm>
            <a:off x="8202470" y="1179535"/>
            <a:ext cx="1097627" cy="544726"/>
          </a:xfrm>
          <a:prstGeom prst="rect">
            <a:avLst/>
          </a:prstGeom>
        </p:spPr>
      </p:pic>
      <p:pic>
        <p:nvPicPr>
          <p:cNvPr id="19" name="Imagen 18" descr="Logotipo&#10;&#10;Descripción generada automáticamente">
            <a:extLst>
              <a:ext uri="{FF2B5EF4-FFF2-40B4-BE49-F238E27FC236}">
                <a16:creationId xmlns:a16="http://schemas.microsoft.com/office/drawing/2014/main" id="{A6C64AD8-0DB0-2832-F1C1-35805C11EF38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51" t="7067" r="23582" b="7841"/>
          <a:stretch/>
        </p:blipFill>
        <p:spPr>
          <a:xfrm>
            <a:off x="-1262910" y="-1437473"/>
            <a:ext cx="2759858" cy="2736884"/>
          </a:xfrm>
          <a:prstGeom prst="rect">
            <a:avLst/>
          </a:prstGeom>
        </p:spPr>
      </p:pic>
      <p:pic>
        <p:nvPicPr>
          <p:cNvPr id="21" name="Imagen 20" descr="Imagen que contiene Forma&#10;&#10;Descripción generada automáticamente">
            <a:extLst>
              <a:ext uri="{FF2B5EF4-FFF2-40B4-BE49-F238E27FC236}">
                <a16:creationId xmlns:a16="http://schemas.microsoft.com/office/drawing/2014/main" id="{632DD628-04C5-CA87-E1EE-559AE69DA893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00" t="4583" r="22933" b="6607"/>
          <a:stretch/>
        </p:blipFill>
        <p:spPr>
          <a:xfrm>
            <a:off x="6651387" y="-1303255"/>
            <a:ext cx="1835802" cy="1824428"/>
          </a:xfrm>
          <a:prstGeom prst="rect">
            <a:avLst/>
          </a:prstGeom>
        </p:spPr>
      </p:pic>
      <p:pic>
        <p:nvPicPr>
          <p:cNvPr id="23" name="Imagen 22" descr="Imagen que contiene luz, lámpara&#10;&#10;Descripción generada automáticamente">
            <a:extLst>
              <a:ext uri="{FF2B5EF4-FFF2-40B4-BE49-F238E27FC236}">
                <a16:creationId xmlns:a16="http://schemas.microsoft.com/office/drawing/2014/main" id="{DD46D984-9223-3367-6904-B3BCA1FAFDC4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50" t="6158" r="23333" b="5607"/>
          <a:stretch/>
        </p:blipFill>
        <p:spPr>
          <a:xfrm>
            <a:off x="671495" y="1353532"/>
            <a:ext cx="471505" cy="451627"/>
          </a:xfrm>
          <a:prstGeom prst="rect">
            <a:avLst/>
          </a:prstGeom>
        </p:spPr>
      </p:pic>
      <p:pic>
        <p:nvPicPr>
          <p:cNvPr id="44" name="Imagen 43" descr="Icono&#10;&#10;Descripción generada automáticamente">
            <a:extLst>
              <a:ext uri="{FF2B5EF4-FFF2-40B4-BE49-F238E27FC236}">
                <a16:creationId xmlns:a16="http://schemas.microsoft.com/office/drawing/2014/main" id="{EEEBC7D9-ECC0-D71D-C3CB-0DE8581C005B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0" t="8232" r="2400" b="10923"/>
          <a:stretch/>
        </p:blipFill>
        <p:spPr>
          <a:xfrm>
            <a:off x="736095" y="4533677"/>
            <a:ext cx="1550866" cy="756713"/>
          </a:xfrm>
          <a:prstGeom prst="rect">
            <a:avLst/>
          </a:prstGeom>
        </p:spPr>
      </p:pic>
      <p:pic>
        <p:nvPicPr>
          <p:cNvPr id="54" name="Imagen 53" descr="Círculo&#10;&#10;Descripción generada automáticamente">
            <a:extLst>
              <a:ext uri="{FF2B5EF4-FFF2-40B4-BE49-F238E27FC236}">
                <a16:creationId xmlns:a16="http://schemas.microsoft.com/office/drawing/2014/main" id="{F11A0CF4-010E-A5AB-9200-827BEFFCAB79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00" t="6535" r="24866" b="6900"/>
          <a:stretch/>
        </p:blipFill>
        <p:spPr>
          <a:xfrm>
            <a:off x="6949405" y="3605748"/>
            <a:ext cx="801545" cy="799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4272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5" presetClass="path" presetSubtype="0" repeatCount="indefinite" accel="29000" decel="26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349 1.23457E-6 L -0.03489 1.23457E-6 " pathEditMode="relative" rAng="0" ptsTypes="AA">
                                          <p:cBhvr>
                                            <p:cTn id="6" dur="4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49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42" presetClass="path" presetSubtype="0" repeatCount="indefinite" accel="5000" decel="5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8.33333E-7 2.22222E-6 L 0.00035 0.05031 " pathEditMode="relative" rAng="0" ptsTypes="AA">
                                          <p:cBhvr>
                                            <p:cTn id="8" dur="3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271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" presetID="42" presetClass="path" presetSubtype="0" repeatCount="indefinite" accel="10000" decel="14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22222E-6 -4.07407E-6 L 0.00035 0.05031 " pathEditMode="relative" rAng="0" ptsTypes="AA">
                                          <p:cBhvr>
                                            <p:cTn id="10" dur="52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" y="253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" presetID="42" presetClass="path" presetSubtype="0" repeatCount="indefinite" accel="10000" decel="14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44444E-6 -2.09877E-6 L 0.00035 0.05031 " pathEditMode="relative" rAng="0" ptsTypes="AA">
                                          <p:cBhvr>
                                            <p:cTn id="12" dur="7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" y="25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42" presetClass="path" presetSubtype="0" repeatCount="indefinite" accel="19000" decel="19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4.93827E-7 L 0.00035 0.05031 " pathEditMode="relative" rAng="0" ptsTypes="AA">
                                          <p:cBhvr>
                                            <p:cTn id="14" dur="32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382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" presetID="6" presetClass="emph" presetSubtype="0" repeatCount="indefinite" autoRev="1" fill="hold" nodeType="withEffect" p14:presetBounceEnd="22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22000">
                                          <p:cBhvr>
                                            <p:cTn id="16" dur="6000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" presetID="42" presetClass="path" presetSubtype="0" repeatCount="indefinite" accel="3636" autoRev="1" fill="hold" nodeType="withEffect" p14:presetBounceEnd="5091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1.38889E-6 0.00123 L 0.01337 0.03055 " pathEditMode="relative" rAng="0" ptsTypes="AA" p14:bounceEnd="5091">
                                          <p:cBhvr>
                                            <p:cTn id="18" dur="6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60" y="145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8" presetClass="emph" presetSubtype="0" repeatCount="indefinite" accel="2500" autoRev="1" fill="hold" nodeType="withEffect" p14:presetBounceEnd="3500">
                                      <p:stCondLst>
                                        <p:cond delay="0"/>
                                      </p:stCondLst>
                                      <p:childTnLst>
                                        <p:animRot by="300000" p14:bounceEnd="3500">
                                          <p:cBhvr>
                                            <p:cTn id="20" dur="3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1" presetID="42" presetClass="path" presetSubtype="0" repeatCount="indefinite" accel="3636" autoRev="1" fill="hold" nodeType="withEffect" p14:presetBounceEnd="5091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-2.5E-6 0.00123 L 0.01337 0.03055 " pathEditMode="relative" rAng="0" ptsTypes="AA" p14:bounceEnd="5091">
                                          <p:cBhvr>
                                            <p:cTn id="22" dur="3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60" y="145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3" presetID="8" presetClass="emph" presetSubtype="0" repeatCount="indefinite" accel="2500" autoRev="1" fill="hold" nodeType="withEffect" p14:presetBounceEnd="3500">
                                      <p:stCondLst>
                                        <p:cond delay="0"/>
                                      </p:stCondLst>
                                      <p:childTnLst>
                                        <p:animRot by="300000" p14:bounceEnd="3500">
                                          <p:cBhvr>
                                            <p:cTn id="24" dur="8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5" presetID="42" presetClass="path" presetSubtype="0" repeatCount="indefinite" accel="3636" decel="4000" autoRev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3.61111E-6 0.00124 L 0.01336 0.03056 " pathEditMode="relative" rAng="0" ptsTypes="AA">
                                          <p:cBhvr>
                                            <p:cTn id="26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60" y="145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7" presetID="8" presetClass="emph" presetSubtype="0" repeatCount="indefinite" accel="2500" autoRev="1" fill="hold" nodeType="withEffect" p14:presetBounceEnd="3500">
                                      <p:stCondLst>
                                        <p:cond delay="0"/>
                                      </p:stCondLst>
                                      <p:childTnLst>
                                        <p:animRot by="300000" p14:bounceEnd="3500">
                                          <p:cBhvr>
                                            <p:cTn id="28" dur="9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9" presetID="35" presetClass="path" presetSubtype="0" repeatCount="indefinite" accel="29000" decel="26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-2.22222E-6 L 0.07136 0.00062 " pathEditMode="relative" rAng="0" ptsTypes="AA">
                                          <p:cBhvr>
                                            <p:cTn id="30" dur="7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559" y="3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1" presetID="42" presetClass="path" presetSubtype="0" repeatCount="indefinite" accel="3636" decel="4000" autoRev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0.02378 0.0179 L 0.00191 0.05154 " pathEditMode="relative" rAng="0" ptsTypes="AA">
                                          <p:cBhvr>
                                            <p:cTn id="32" dur="6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94" y="166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3" presetID="8" presetClass="emph" presetSubtype="0" repeatCount="indefinite" accel="2500" autoRev="1" fill="hold" nodeType="withEffect" p14:presetBounceEnd="3500">
                                      <p:stCondLst>
                                        <p:cond delay="0"/>
                                      </p:stCondLst>
                                      <p:childTnLst>
                                        <p:animRot by="300000" p14:bounceEnd="3500">
                                          <p:cBhvr>
                                            <p:cTn id="34" dur="3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5" presetID="42" presetClass="path" presetSubtype="0" repeatCount="indefinite" accel="9000" decel="8000" autoRev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0.02378 0.0179 L 0.00191 0.05154 " pathEditMode="relative" rAng="0" ptsTypes="AA">
                                          <p:cBhvr>
                                            <p:cTn id="36" dur="4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94" y="166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7" presetID="8" presetClass="emph" presetSubtype="0" repeatCount="indefinite" accel="2500" autoRev="1" fill="hold" nodeType="withEffect" p14:presetBounceEnd="3500">
                                      <p:stCondLst>
                                        <p:cond delay="0"/>
                                      </p:stCondLst>
                                      <p:childTnLst>
                                        <p:animRot by="300000" p14:bounceEnd="3500">
                                          <p:cBhvr>
                                            <p:cTn id="38" dur="6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9" presetID="42" presetClass="path" presetSubtype="0" repeatCount="indefinite" accel="4727" decel="3636" autoRev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0.02378 0.0179 L 0.00191 0.05154 " pathEditMode="relative" rAng="0" ptsTypes="AA">
                                          <p:cBhvr>
                                            <p:cTn id="40" dur="2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94" y="166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1" presetID="8" presetClass="emph" presetSubtype="0" repeatCount="indefinite" accel="1405" decel="1081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300000">
                                          <p:cBhvr>
                                            <p:cTn id="42" dur="9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3" presetID="8" presetClass="emph" presetSubtype="0" repeatCount="indefinite" accel="8000" decel="9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600000">
                                          <p:cBhvr>
                                            <p:cTn id="44" dur="32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5" presetID="42" presetClass="path" presetSubtype="0" repeatCount="indefinite" accel="8000" decel="9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22222E-6 -0.00185 L 2.22222E-6 0.03765 " pathEditMode="relative" rAng="0" ptsTypes="AA">
                                          <p:cBhvr>
                                            <p:cTn id="46" dur="5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97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7" presetID="10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16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5" presetClass="path" presetSubtype="0" repeatCount="indefinite" accel="29000" decel="26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349 1.23457E-6 L -0.03489 1.23457E-6 " pathEditMode="relative" rAng="0" ptsTypes="AA">
                                          <p:cBhvr>
                                            <p:cTn id="6" dur="4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49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42" presetClass="path" presetSubtype="0" repeatCount="indefinite" accel="5000" decel="5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8.33333E-7 2.22222E-6 L 0.00035 0.05031 " pathEditMode="relative" rAng="0" ptsTypes="AA">
                                          <p:cBhvr>
                                            <p:cTn id="8" dur="3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271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" presetID="42" presetClass="path" presetSubtype="0" repeatCount="indefinite" accel="10000" decel="14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22222E-6 -4.07407E-6 L 0.00035 0.05031 " pathEditMode="relative" rAng="0" ptsTypes="AA">
                                          <p:cBhvr>
                                            <p:cTn id="10" dur="52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" y="253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" presetID="42" presetClass="path" presetSubtype="0" repeatCount="indefinite" accel="10000" decel="14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44444E-6 -2.09877E-6 L 0.00035 0.05031 " pathEditMode="relative" rAng="0" ptsTypes="AA">
                                          <p:cBhvr>
                                            <p:cTn id="12" dur="7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" y="25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42" presetClass="path" presetSubtype="0" repeatCount="indefinite" accel="19000" decel="19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4.93827E-7 L 0.00035 0.05031 " pathEditMode="relative" rAng="0" ptsTypes="AA">
                                          <p:cBhvr>
                                            <p:cTn id="14" dur="32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382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" presetID="6" presetClass="emp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6" dur="6000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" presetID="42" presetClass="path" presetSubtype="0" repeatCount="indefinite" accel="3636" autoRev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1.38889E-6 0.00123 L 0.01337 0.03055 " pathEditMode="relative" rAng="0" ptsTypes="AA">
                                          <p:cBhvr>
                                            <p:cTn id="18" dur="6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60" y="145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8" presetClass="emph" presetSubtype="0" repeatCount="indefinite" accel="25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300000">
                                          <p:cBhvr>
                                            <p:cTn id="20" dur="3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1" presetID="42" presetClass="path" presetSubtype="0" repeatCount="indefinite" accel="3636" autoRev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-2.5E-6 0.00123 L 0.01337 0.03055 " pathEditMode="relative" rAng="0" ptsTypes="AA">
                                          <p:cBhvr>
                                            <p:cTn id="22" dur="3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60" y="145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3" presetID="8" presetClass="emph" presetSubtype="0" repeatCount="indefinite" accel="25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300000">
                                          <p:cBhvr>
                                            <p:cTn id="24" dur="8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5" presetID="42" presetClass="path" presetSubtype="0" repeatCount="indefinite" accel="3636" decel="4000" autoRev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3.61111E-6 0.00124 L 0.01336 0.03056 " pathEditMode="relative" rAng="0" ptsTypes="AA">
                                          <p:cBhvr>
                                            <p:cTn id="26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60" y="145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7" presetID="8" presetClass="emph" presetSubtype="0" repeatCount="indefinite" accel="25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300000">
                                          <p:cBhvr>
                                            <p:cTn id="28" dur="9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9" presetID="35" presetClass="path" presetSubtype="0" repeatCount="indefinite" accel="29000" decel="26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-2.22222E-6 L 0.07136 0.00062 " pathEditMode="relative" rAng="0" ptsTypes="AA">
                                          <p:cBhvr>
                                            <p:cTn id="30" dur="7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559" y="3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1" presetID="42" presetClass="path" presetSubtype="0" repeatCount="indefinite" accel="3636" decel="4000" autoRev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0.02378 0.0179 L 0.00191 0.05154 " pathEditMode="relative" rAng="0" ptsTypes="AA">
                                          <p:cBhvr>
                                            <p:cTn id="32" dur="6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94" y="166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3" presetID="8" presetClass="emph" presetSubtype="0" repeatCount="indefinite" accel="25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300000">
                                          <p:cBhvr>
                                            <p:cTn id="34" dur="3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5" presetID="42" presetClass="path" presetSubtype="0" repeatCount="indefinite" accel="9000" decel="8000" autoRev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0.02378 0.0179 L 0.00191 0.05154 " pathEditMode="relative" rAng="0" ptsTypes="AA">
                                          <p:cBhvr>
                                            <p:cTn id="36" dur="4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94" y="166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7" presetID="8" presetClass="emph" presetSubtype="0" repeatCount="indefinite" accel="25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300000">
                                          <p:cBhvr>
                                            <p:cTn id="38" dur="6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9" presetID="42" presetClass="path" presetSubtype="0" repeatCount="indefinite" accel="4727" decel="3636" autoRev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0.02378 0.0179 L 0.00191 0.05154 " pathEditMode="relative" rAng="0" ptsTypes="AA">
                                          <p:cBhvr>
                                            <p:cTn id="40" dur="2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94" y="166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1" presetID="8" presetClass="emph" presetSubtype="0" repeatCount="indefinite" accel="1405" decel="1081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300000">
                                          <p:cBhvr>
                                            <p:cTn id="42" dur="9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3" presetID="8" presetClass="emph" presetSubtype="0" repeatCount="indefinite" accel="8000" decel="9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600000">
                                          <p:cBhvr>
                                            <p:cTn id="44" dur="32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5" presetID="42" presetClass="path" presetSubtype="0" repeatCount="indefinite" accel="8000" decel="9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22222E-6 -0.00185 L 2.22222E-6 0.03765 " pathEditMode="relative" rAng="0" ptsTypes="AA">
                                          <p:cBhvr>
                                            <p:cTn id="46" dur="5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97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7" presetID="10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16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10" presetClass="entr" presetSubtype="0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12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0"/>
              </a:schemeClr>
            </a:gs>
            <a:gs pos="55000">
              <a:schemeClr val="accent3">
                <a:lumMod val="9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Imagen 38" descr="Círculo&#10;&#10;Descripción generada automáticamente">
            <a:extLst>
              <a:ext uri="{FF2B5EF4-FFF2-40B4-BE49-F238E27FC236}">
                <a16:creationId xmlns:a16="http://schemas.microsoft.com/office/drawing/2014/main" id="{4504FCEB-82EC-4DA1-2705-C4CDEF1E9A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3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00" t="6535" r="24866" b="6900"/>
          <a:stretch/>
        </p:blipFill>
        <p:spPr>
          <a:xfrm>
            <a:off x="4644514" y="1170264"/>
            <a:ext cx="1000982" cy="998106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8FDDEC2-A768-49F4-87BC-33D5FE80AA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3899" y="2404534"/>
            <a:ext cx="2919632" cy="1405677"/>
          </a:xfrm>
          <a:noFill/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err="1">
                <a:solidFill>
                  <a:schemeClr val="accent3">
                    <a:lumMod val="25000"/>
                  </a:schemeClr>
                </a:solidFill>
              </a:rPr>
              <a:t>Utseende</a:t>
            </a:r>
            <a:r>
              <a:rPr lang="en-US" dirty="0">
                <a:solidFill>
                  <a:schemeClr val="accent3">
                    <a:lumMod val="25000"/>
                  </a:schemeClr>
                </a:solidFill>
              </a:rPr>
              <a:t>
</a:t>
            </a:r>
            <a:r>
              <a:rPr lang="sv-SE" dirty="0">
                <a:solidFill>
                  <a:schemeClr val="accent3">
                    <a:lumMod val="25000"/>
                  </a:schemeClr>
                </a:solidFill>
              </a:rPr>
              <a:t>Föda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sv-SE" dirty="0">
                <a:solidFill>
                  <a:schemeClr val="accent3">
                    <a:lumMod val="25000"/>
                  </a:schemeClr>
                </a:solidFill>
              </a:rPr>
              <a:t>Miljö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sv-SE" dirty="0">
                <a:solidFill>
                  <a:schemeClr val="accent3">
                    <a:lumMod val="25000"/>
                  </a:schemeClr>
                </a:solidFill>
              </a:rPr>
              <a:t>Övrigt</a:t>
            </a:r>
            <a:endParaRPr lang="sv-SE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8EA0A7F-FA2B-45AD-B026-F97D6DBDCD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3899" y="292232"/>
            <a:ext cx="3950230" cy="2112302"/>
          </a:xfrm>
        </p:spPr>
        <p:txBody>
          <a:bodyPr/>
          <a:lstStyle/>
          <a:p>
            <a:r>
              <a:rPr lang="en-US" dirty="0" err="1">
                <a:solidFill>
                  <a:schemeClr val="accent3">
                    <a:lumMod val="25000"/>
                  </a:schemeClr>
                </a:solidFill>
              </a:rPr>
              <a:t>Späckhuggare</a:t>
            </a:r>
            <a:endParaRPr lang="en-US" dirty="0">
              <a:solidFill>
                <a:schemeClr val="accent3">
                  <a:lumMod val="25000"/>
                </a:schemeClr>
              </a:solidFill>
            </a:endParaRPr>
          </a:p>
        </p:txBody>
      </p:sp>
      <p:pic>
        <p:nvPicPr>
          <p:cNvPr id="16" name="Marcador de posición de imagen 15">
            <a:extLst>
              <a:ext uri="{FF2B5EF4-FFF2-40B4-BE49-F238E27FC236}">
                <a16:creationId xmlns:a16="http://schemas.microsoft.com/office/drawing/2014/main" id="{067E1570-7205-3C7D-7754-EA242706124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20" b="4820"/>
          <a:stretch/>
        </p:blipFill>
        <p:spPr>
          <a:xfrm rot="185466">
            <a:off x="5181490" y="680791"/>
            <a:ext cx="3001482" cy="3759733"/>
          </a:xfrm>
        </p:spPr>
      </p:pic>
      <p:pic>
        <p:nvPicPr>
          <p:cNvPr id="27" name="Imagen 26" descr="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4FC7534B-DD40-FFA5-FB6A-EE8A328D98D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" t="12604" r="39166" b="4333"/>
          <a:stretch/>
        </p:blipFill>
        <p:spPr>
          <a:xfrm rot="10800000" flipH="1" flipV="1">
            <a:off x="6192370" y="2857500"/>
            <a:ext cx="3155181" cy="2491740"/>
          </a:xfrm>
          <a:prstGeom prst="rect">
            <a:avLst/>
          </a:prstGeom>
          <a:effectLst/>
        </p:spPr>
      </p:pic>
      <p:pic>
        <p:nvPicPr>
          <p:cNvPr id="28" name="Imagen 27" descr="Icono&#10;&#10;Descripción generada automáticamente">
            <a:extLst>
              <a:ext uri="{FF2B5EF4-FFF2-40B4-BE49-F238E27FC236}">
                <a16:creationId xmlns:a16="http://schemas.microsoft.com/office/drawing/2014/main" id="{DE4F8AE2-82D7-5DB4-F23C-6C2A4B3283B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" t="45269" r="72962" b="24553"/>
          <a:stretch/>
        </p:blipFill>
        <p:spPr>
          <a:xfrm rot="10800000" flipH="1" flipV="1">
            <a:off x="7637929" y="4091940"/>
            <a:ext cx="1686410" cy="1131570"/>
          </a:xfrm>
          <a:prstGeom prst="rect">
            <a:avLst/>
          </a:prstGeom>
        </p:spPr>
      </p:pic>
      <p:pic>
        <p:nvPicPr>
          <p:cNvPr id="33" name="Imagen 32" descr="Imagen que contiene luz, lámpara&#10;&#10;Descripción generada automáticamente">
            <a:extLst>
              <a:ext uri="{FF2B5EF4-FFF2-40B4-BE49-F238E27FC236}">
                <a16:creationId xmlns:a16="http://schemas.microsoft.com/office/drawing/2014/main" id="{C021B233-F4BA-23C2-0F52-2F27ED898C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50" t="6158" r="23333" b="5607"/>
          <a:stretch/>
        </p:blipFill>
        <p:spPr>
          <a:xfrm>
            <a:off x="4487076" y="2259009"/>
            <a:ext cx="393191" cy="376615"/>
          </a:xfrm>
          <a:prstGeom prst="rect">
            <a:avLst/>
          </a:prstGeom>
        </p:spPr>
      </p:pic>
      <p:grpSp>
        <p:nvGrpSpPr>
          <p:cNvPr id="9" name="Grupo 8">
            <a:extLst>
              <a:ext uri="{FF2B5EF4-FFF2-40B4-BE49-F238E27FC236}">
                <a16:creationId xmlns:a16="http://schemas.microsoft.com/office/drawing/2014/main" id="{A8CE7A7B-8A6E-58E6-A606-30BEAE3B6751}"/>
              </a:ext>
            </a:extLst>
          </p:cNvPr>
          <p:cNvGrpSpPr/>
          <p:nvPr/>
        </p:nvGrpSpPr>
        <p:grpSpPr>
          <a:xfrm>
            <a:off x="3937635" y="602601"/>
            <a:ext cx="736494" cy="3977290"/>
            <a:chOff x="3927211" y="546311"/>
            <a:chExt cx="757341" cy="4089870"/>
          </a:xfrm>
          <a:solidFill>
            <a:schemeClr val="accent3">
              <a:lumMod val="25000"/>
            </a:schemeClr>
          </a:solidFill>
        </p:grpSpPr>
        <p:sp>
          <p:nvSpPr>
            <p:cNvPr id="4" name="Elipse 3">
              <a:extLst>
                <a:ext uri="{FF2B5EF4-FFF2-40B4-BE49-F238E27FC236}">
                  <a16:creationId xmlns:a16="http://schemas.microsoft.com/office/drawing/2014/main" id="{B74F9DDE-37B1-D3E1-A753-3874C61C20D0}"/>
                </a:ext>
              </a:extLst>
            </p:cNvPr>
            <p:cNvSpPr/>
            <p:nvPr/>
          </p:nvSpPr>
          <p:spPr>
            <a:xfrm>
              <a:off x="4532152" y="3844715"/>
              <a:ext cx="152400" cy="152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accent3">
                    <a:lumMod val="25000"/>
                  </a:schemeClr>
                </a:solidFill>
              </a:endParaRPr>
            </a:p>
          </p:txBody>
        </p:sp>
        <p:sp>
          <p:nvSpPr>
            <p:cNvPr id="6" name="Elipse 5">
              <a:extLst>
                <a:ext uri="{FF2B5EF4-FFF2-40B4-BE49-F238E27FC236}">
                  <a16:creationId xmlns:a16="http://schemas.microsoft.com/office/drawing/2014/main" id="{7850E486-F680-6EC3-37F9-F6511B9994A7}"/>
                </a:ext>
              </a:extLst>
            </p:cNvPr>
            <p:cNvSpPr/>
            <p:nvPr/>
          </p:nvSpPr>
          <p:spPr>
            <a:xfrm>
              <a:off x="4236647" y="4555092"/>
              <a:ext cx="81089" cy="8108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accent3">
                    <a:lumMod val="25000"/>
                  </a:schemeClr>
                </a:solidFill>
              </a:endParaRPr>
            </a:p>
          </p:txBody>
        </p:sp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762A5F53-0977-5339-3FED-5A75AE5C9568}"/>
                </a:ext>
              </a:extLst>
            </p:cNvPr>
            <p:cNvSpPr/>
            <p:nvPr/>
          </p:nvSpPr>
          <p:spPr>
            <a:xfrm>
              <a:off x="3927211" y="546311"/>
              <a:ext cx="110554" cy="11055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accent3">
                    <a:lumMod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28401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repeatCount="indefinite" accel="3636" autoRev="1" fill="hold" nodeType="withEffect" p14:presetBounceEnd="5091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-2.77778E-6 0.00123 L 0.01337 0.03056 " pathEditMode="relative" rAng="0" ptsTypes="AA" p14:bounceEnd="5091">
                                          <p:cBhvr>
                                            <p:cTn id="6" dur="3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60" y="145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8" presetClass="emph" presetSubtype="0" repeatCount="indefinite" accel="2500" autoRev="1" fill="hold" nodeType="withEffect" p14:presetBounceEnd="3500">
                                      <p:stCondLst>
                                        <p:cond delay="0"/>
                                      </p:stCondLst>
                                      <p:childTnLst>
                                        <p:animRot by="300000" p14:bounceEnd="3500">
                                          <p:cBhvr>
                                            <p:cTn id="8" dur="8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" presetID="42" presetClass="path" presetSubtype="0" repeatCount="indefinite" accel="3636" decel="4000" autoRev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-5.55556E-7 0.00123 L 0.01337 0.03055 " pathEditMode="relative" rAng="0" ptsTypes="AA">
                                          <p:cBhvr>
                                            <p:cTn id="10" dur="2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60" y="145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" presetID="8" presetClass="emph" presetSubtype="0" repeatCount="indefinite" accel="2500" autoRev="1" fill="hold" nodeType="withEffect" p14:presetBounceEnd="3500">
                                      <p:stCondLst>
                                        <p:cond delay="0"/>
                                      </p:stCondLst>
                                      <p:childTnLst>
                                        <p:animRot by="300000" p14:bounceEnd="3500">
                                          <p:cBhvr>
                                            <p:cTn id="12" dur="9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3" presetID="42" presetClass="path" presetSubtype="0" repeatCount="indefinite" accel="19000" decel="19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4.93827E-7 L 0.00035 0.05031 " pathEditMode="relative" rAng="0" ptsTypes="AA">
                                          <p:cBhvr>
                                            <p:cTn id="14" dur="3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382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" presetID="42" presetClass="path" presetSubtype="0" repeatCount="indefinite" accel="5000" decel="5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8.33333E-7 2.22222E-6 L 0.00035 0.05031 " pathEditMode="relative" rAng="0" ptsTypes="AA">
                                          <p:cBhvr>
                                            <p:cTn id="16" dur="2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271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repeatCount="indefinite" autoRev="1" fill="hold" nodeType="withEffect" p14:presetBounceEnd="22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22000">
                                          <p:cBhvr>
                                            <p:cTn id="18" dur="600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16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2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8" presetClass="emph" presetSubtype="0" repeatCount="indefinite" accel="8000" decel="9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">
                                          <p:cBhvr>
                                            <p:cTn id="26" dur="3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7" presetID="42" presetClass="path" presetSubtype="0" repeatCount="indefinite" accel="8000" decel="9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8.33333E-7 -0.00185 L 8.33333E-7 0.03765 " pathEditMode="relative" rAng="0" ptsTypes="AA">
                                          <p:cBhvr>
                                            <p:cTn id="28" dur="3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97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5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repeatCount="indefinite" accel="3636" autoRev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-2.77778E-6 0.00123 L 0.01337 0.03056 " pathEditMode="relative" rAng="0" ptsTypes="AA">
                                          <p:cBhvr>
                                            <p:cTn id="6" dur="3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60" y="145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8" presetClass="emph" presetSubtype="0" repeatCount="indefinite" accel="25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300000">
                                          <p:cBhvr>
                                            <p:cTn id="8" dur="8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" presetID="42" presetClass="path" presetSubtype="0" repeatCount="indefinite" accel="3636" decel="4000" autoRev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-5.55556E-7 0.00123 L 0.01337 0.03055 " pathEditMode="relative" rAng="0" ptsTypes="AA">
                                          <p:cBhvr>
                                            <p:cTn id="10" dur="2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60" y="145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" presetID="8" presetClass="emph" presetSubtype="0" repeatCount="indefinite" accel="25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300000">
                                          <p:cBhvr>
                                            <p:cTn id="12" dur="9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3" presetID="42" presetClass="path" presetSubtype="0" repeatCount="indefinite" accel="19000" decel="19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4.93827E-7 L 0.00035 0.05031 " pathEditMode="relative" rAng="0" ptsTypes="AA">
                                          <p:cBhvr>
                                            <p:cTn id="14" dur="3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382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" presetID="42" presetClass="path" presetSubtype="0" repeatCount="indefinite" accel="5000" decel="5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8.33333E-7 2.22222E-6 L 0.00035 0.05031 " pathEditMode="relative" rAng="0" ptsTypes="AA">
                                          <p:cBhvr>
                                            <p:cTn id="16" dur="2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271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600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16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2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8" presetClass="emph" presetSubtype="0" repeatCount="indefinite" accel="8000" decel="9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">
                                          <p:cBhvr>
                                            <p:cTn id="26" dur="3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7" presetID="42" presetClass="path" presetSubtype="0" repeatCount="indefinite" accel="8000" decel="9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8.33333E-7 -0.00185 L 8.33333E-7 0.03765 " pathEditMode="relative" rAng="0" ptsTypes="AA">
                                          <p:cBhvr>
                                            <p:cTn id="28" dur="3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97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5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0"/>
              </a:schemeClr>
            </a:gs>
            <a:gs pos="55000">
              <a:schemeClr val="accent3">
                <a:lumMod val="9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Imagen 38" descr="Círculo&#10;&#10;Descripción generada automáticamente">
            <a:extLst>
              <a:ext uri="{FF2B5EF4-FFF2-40B4-BE49-F238E27FC236}">
                <a16:creationId xmlns:a16="http://schemas.microsoft.com/office/drawing/2014/main" id="{4504FCEB-82EC-4DA1-2705-C4CDEF1E9A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3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00" t="6535" r="24866" b="6900"/>
          <a:stretch/>
        </p:blipFill>
        <p:spPr>
          <a:xfrm>
            <a:off x="4644514" y="1170264"/>
            <a:ext cx="1000982" cy="998106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8FDDEC2-A768-49F4-87BC-33D5FE80AA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3899" y="2404534"/>
            <a:ext cx="2919632" cy="1553882"/>
          </a:xfrm>
          <a:noFill/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err="1">
                <a:solidFill>
                  <a:schemeClr val="accent3">
                    <a:lumMod val="25000"/>
                  </a:schemeClr>
                </a:solidFill>
              </a:rPr>
              <a:t>Svart</a:t>
            </a:r>
            <a:r>
              <a:rPr lang="en-US" dirty="0">
                <a:solidFill>
                  <a:schemeClr val="accent3">
                    <a:lumMod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25000"/>
                  </a:schemeClr>
                </a:solidFill>
              </a:rPr>
              <a:t>och</a:t>
            </a:r>
            <a:r>
              <a:rPr lang="en-US" dirty="0">
                <a:solidFill>
                  <a:schemeClr val="accent3">
                    <a:lumMod val="25000"/>
                  </a:schemeClr>
                </a:solidFill>
              </a:rPr>
              <a:t> vit </a:t>
            </a:r>
            <a:r>
              <a:rPr lang="en-US" dirty="0" err="1">
                <a:solidFill>
                  <a:schemeClr val="accent3">
                    <a:lumMod val="25000"/>
                  </a:schemeClr>
                </a:solidFill>
              </a:rPr>
              <a:t>färgteckning</a:t>
            </a:r>
            <a:endParaRPr lang="en-US" dirty="0">
              <a:solidFill>
                <a:schemeClr val="accent3">
                  <a:lumMod val="2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err="1">
                <a:solidFill>
                  <a:schemeClr val="accent3">
                    <a:lumMod val="25000"/>
                  </a:schemeClr>
                </a:solidFill>
              </a:rPr>
              <a:t>Konformad</a:t>
            </a:r>
            <a:r>
              <a:rPr lang="en-US" dirty="0">
                <a:solidFill>
                  <a:schemeClr val="accent3">
                    <a:lumMod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25000"/>
                  </a:schemeClr>
                </a:solidFill>
              </a:rPr>
              <a:t>nos</a:t>
            </a:r>
            <a:endParaRPr lang="en-US" dirty="0">
              <a:solidFill>
                <a:schemeClr val="accent3">
                  <a:lumMod val="2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err="1">
                <a:solidFill>
                  <a:schemeClr val="accent3">
                    <a:lumMod val="25000"/>
                  </a:schemeClr>
                </a:solidFill>
              </a:rPr>
              <a:t>Stora</a:t>
            </a:r>
            <a:r>
              <a:rPr lang="en-US" dirty="0">
                <a:solidFill>
                  <a:schemeClr val="accent3">
                    <a:lumMod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25000"/>
                  </a:schemeClr>
                </a:solidFill>
              </a:rPr>
              <a:t>däggdjur</a:t>
            </a:r>
            <a:r>
              <a:rPr lang="en-US" dirty="0">
                <a:solidFill>
                  <a:schemeClr val="accent3">
                    <a:lumMod val="25000"/>
                  </a:schemeClr>
                </a:solidFill>
              </a:rPr>
              <a:t>
</a:t>
            </a:r>
            <a:r>
              <a:rPr lang="sv-SE" dirty="0">
                <a:solidFill>
                  <a:schemeClr val="accent3">
                    <a:lumMod val="25000"/>
                  </a:schemeClr>
                </a:solidFill>
              </a:rPr>
              <a:t>Vanligtvis 6-8m långa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sv-SE" dirty="0">
                <a:solidFill>
                  <a:schemeClr val="accent3">
                    <a:lumMod val="25000"/>
                  </a:schemeClr>
                </a:solidFill>
              </a:rPr>
              <a:t>Flera ton i vikt</a:t>
            </a:r>
          </a:p>
          <a:p>
            <a:endParaRPr lang="sv-SE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8EA0A7F-FA2B-45AD-B026-F97D6DBDCD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3899" y="292232"/>
            <a:ext cx="3950230" cy="2112302"/>
          </a:xfrm>
        </p:spPr>
        <p:txBody>
          <a:bodyPr/>
          <a:lstStyle/>
          <a:p>
            <a:r>
              <a:rPr lang="en-US" dirty="0" err="1">
                <a:solidFill>
                  <a:schemeClr val="accent3">
                    <a:lumMod val="25000"/>
                  </a:schemeClr>
                </a:solidFill>
              </a:rPr>
              <a:t>Utseende</a:t>
            </a:r>
            <a:endParaRPr lang="en-US" dirty="0">
              <a:solidFill>
                <a:schemeClr val="accent3">
                  <a:lumMod val="25000"/>
                </a:schemeClr>
              </a:solidFill>
            </a:endParaRPr>
          </a:p>
        </p:txBody>
      </p:sp>
      <p:pic>
        <p:nvPicPr>
          <p:cNvPr id="16" name="Marcador de posición de imagen 15">
            <a:extLst>
              <a:ext uri="{FF2B5EF4-FFF2-40B4-BE49-F238E27FC236}">
                <a16:creationId xmlns:a16="http://schemas.microsoft.com/office/drawing/2014/main" id="{067E1570-7205-3C7D-7754-EA242706124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20" b="4820"/>
          <a:stretch/>
        </p:blipFill>
        <p:spPr>
          <a:xfrm rot="185466">
            <a:off x="5181490" y="680791"/>
            <a:ext cx="3001482" cy="3759733"/>
          </a:xfrm>
        </p:spPr>
      </p:pic>
      <p:pic>
        <p:nvPicPr>
          <p:cNvPr id="27" name="Imagen 26" descr="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4FC7534B-DD40-FFA5-FB6A-EE8A328D98D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" t="12604" r="39166" b="4333"/>
          <a:stretch/>
        </p:blipFill>
        <p:spPr>
          <a:xfrm rot="10800000" flipH="1" flipV="1">
            <a:off x="6192370" y="2857500"/>
            <a:ext cx="3155181" cy="2491740"/>
          </a:xfrm>
          <a:prstGeom prst="rect">
            <a:avLst/>
          </a:prstGeom>
          <a:effectLst/>
        </p:spPr>
      </p:pic>
      <p:pic>
        <p:nvPicPr>
          <p:cNvPr id="28" name="Imagen 27" descr="Icono&#10;&#10;Descripción generada automáticamente">
            <a:extLst>
              <a:ext uri="{FF2B5EF4-FFF2-40B4-BE49-F238E27FC236}">
                <a16:creationId xmlns:a16="http://schemas.microsoft.com/office/drawing/2014/main" id="{DE4F8AE2-82D7-5DB4-F23C-6C2A4B3283B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" t="45269" r="72962" b="24553"/>
          <a:stretch/>
        </p:blipFill>
        <p:spPr>
          <a:xfrm rot="10800000" flipH="1" flipV="1">
            <a:off x="7637929" y="4091940"/>
            <a:ext cx="1686410" cy="1131570"/>
          </a:xfrm>
          <a:prstGeom prst="rect">
            <a:avLst/>
          </a:prstGeom>
        </p:spPr>
      </p:pic>
      <p:pic>
        <p:nvPicPr>
          <p:cNvPr id="33" name="Imagen 32" descr="Imagen que contiene luz, lámpara&#10;&#10;Descripción generada automáticamente">
            <a:extLst>
              <a:ext uri="{FF2B5EF4-FFF2-40B4-BE49-F238E27FC236}">
                <a16:creationId xmlns:a16="http://schemas.microsoft.com/office/drawing/2014/main" id="{C021B233-F4BA-23C2-0F52-2F27ED898C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50" t="6158" r="23333" b="5607"/>
          <a:stretch/>
        </p:blipFill>
        <p:spPr>
          <a:xfrm>
            <a:off x="4487076" y="2259009"/>
            <a:ext cx="393191" cy="376615"/>
          </a:xfrm>
          <a:prstGeom prst="rect">
            <a:avLst/>
          </a:prstGeom>
        </p:spPr>
      </p:pic>
      <p:grpSp>
        <p:nvGrpSpPr>
          <p:cNvPr id="9" name="Grupo 8">
            <a:extLst>
              <a:ext uri="{FF2B5EF4-FFF2-40B4-BE49-F238E27FC236}">
                <a16:creationId xmlns:a16="http://schemas.microsoft.com/office/drawing/2014/main" id="{A8CE7A7B-8A6E-58E6-A606-30BEAE3B6751}"/>
              </a:ext>
            </a:extLst>
          </p:cNvPr>
          <p:cNvGrpSpPr/>
          <p:nvPr/>
        </p:nvGrpSpPr>
        <p:grpSpPr>
          <a:xfrm>
            <a:off x="3937635" y="602601"/>
            <a:ext cx="736494" cy="3977290"/>
            <a:chOff x="3927211" y="546311"/>
            <a:chExt cx="757341" cy="4089870"/>
          </a:xfrm>
          <a:solidFill>
            <a:schemeClr val="accent3">
              <a:lumMod val="25000"/>
            </a:schemeClr>
          </a:solidFill>
        </p:grpSpPr>
        <p:sp>
          <p:nvSpPr>
            <p:cNvPr id="4" name="Elipse 3">
              <a:extLst>
                <a:ext uri="{FF2B5EF4-FFF2-40B4-BE49-F238E27FC236}">
                  <a16:creationId xmlns:a16="http://schemas.microsoft.com/office/drawing/2014/main" id="{B74F9DDE-37B1-D3E1-A753-3874C61C20D0}"/>
                </a:ext>
              </a:extLst>
            </p:cNvPr>
            <p:cNvSpPr/>
            <p:nvPr/>
          </p:nvSpPr>
          <p:spPr>
            <a:xfrm>
              <a:off x="4532152" y="3844715"/>
              <a:ext cx="152400" cy="152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accent3">
                    <a:lumMod val="25000"/>
                  </a:schemeClr>
                </a:solidFill>
              </a:endParaRPr>
            </a:p>
          </p:txBody>
        </p:sp>
        <p:sp>
          <p:nvSpPr>
            <p:cNvPr id="6" name="Elipse 5">
              <a:extLst>
                <a:ext uri="{FF2B5EF4-FFF2-40B4-BE49-F238E27FC236}">
                  <a16:creationId xmlns:a16="http://schemas.microsoft.com/office/drawing/2014/main" id="{7850E486-F680-6EC3-37F9-F6511B9994A7}"/>
                </a:ext>
              </a:extLst>
            </p:cNvPr>
            <p:cNvSpPr/>
            <p:nvPr/>
          </p:nvSpPr>
          <p:spPr>
            <a:xfrm>
              <a:off x="4236647" y="4555092"/>
              <a:ext cx="81089" cy="8108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accent3">
                    <a:lumMod val="25000"/>
                  </a:schemeClr>
                </a:solidFill>
              </a:endParaRPr>
            </a:p>
          </p:txBody>
        </p:sp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762A5F53-0977-5339-3FED-5A75AE5C9568}"/>
                </a:ext>
              </a:extLst>
            </p:cNvPr>
            <p:cNvSpPr/>
            <p:nvPr/>
          </p:nvSpPr>
          <p:spPr>
            <a:xfrm>
              <a:off x="3927211" y="546311"/>
              <a:ext cx="110554" cy="11055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accent3">
                    <a:lumMod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919387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repeatCount="indefinite" accel="3636" autoRev="1" fill="hold" nodeType="withEffect" p14:presetBounceEnd="5091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-2.77778E-6 0.00123 L 0.01337 0.03056 " pathEditMode="relative" rAng="0" ptsTypes="AA" p14:bounceEnd="5091">
                                          <p:cBhvr>
                                            <p:cTn id="6" dur="3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60" y="145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8" presetClass="emph" presetSubtype="0" repeatCount="indefinite" accel="2500" autoRev="1" fill="hold" nodeType="withEffect" p14:presetBounceEnd="3500">
                                      <p:stCondLst>
                                        <p:cond delay="0"/>
                                      </p:stCondLst>
                                      <p:childTnLst>
                                        <p:animRot by="300000" p14:bounceEnd="3500">
                                          <p:cBhvr>
                                            <p:cTn id="8" dur="8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" presetID="42" presetClass="path" presetSubtype="0" repeatCount="indefinite" accel="3636" decel="4000" autoRev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-5.55556E-7 0.00123 L 0.01337 0.03055 " pathEditMode="relative" rAng="0" ptsTypes="AA">
                                          <p:cBhvr>
                                            <p:cTn id="10" dur="2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60" y="145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" presetID="8" presetClass="emph" presetSubtype="0" repeatCount="indefinite" accel="2500" autoRev="1" fill="hold" nodeType="withEffect" p14:presetBounceEnd="3500">
                                      <p:stCondLst>
                                        <p:cond delay="0"/>
                                      </p:stCondLst>
                                      <p:childTnLst>
                                        <p:animRot by="300000" p14:bounceEnd="3500">
                                          <p:cBhvr>
                                            <p:cTn id="12" dur="9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3" presetID="42" presetClass="path" presetSubtype="0" repeatCount="indefinite" accel="19000" decel="19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4.93827E-7 L 0.00035 0.05031 " pathEditMode="relative" rAng="0" ptsTypes="AA">
                                          <p:cBhvr>
                                            <p:cTn id="14" dur="3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382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" presetID="42" presetClass="path" presetSubtype="0" repeatCount="indefinite" accel="5000" decel="5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8.33333E-7 2.22222E-6 L 0.00035 0.05031 " pathEditMode="relative" rAng="0" ptsTypes="AA">
                                          <p:cBhvr>
                                            <p:cTn id="16" dur="2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271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repeatCount="indefinite" autoRev="1" fill="hold" nodeType="withEffect" p14:presetBounceEnd="22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22000">
                                          <p:cBhvr>
                                            <p:cTn id="18" dur="600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16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2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8" presetClass="emph" presetSubtype="0" repeatCount="indefinite" accel="8000" decel="9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">
                                          <p:cBhvr>
                                            <p:cTn id="26" dur="3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7" presetID="42" presetClass="path" presetSubtype="0" repeatCount="indefinite" accel="8000" decel="9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8.33333E-7 -0.00185 L 8.33333E-7 0.03765 " pathEditMode="relative" rAng="0" ptsTypes="AA">
                                          <p:cBhvr>
                                            <p:cTn id="28" dur="3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97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5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repeatCount="indefinite" accel="3636" autoRev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-2.77778E-6 0.00123 L 0.01337 0.03056 " pathEditMode="relative" rAng="0" ptsTypes="AA">
                                          <p:cBhvr>
                                            <p:cTn id="6" dur="3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60" y="145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8" presetClass="emph" presetSubtype="0" repeatCount="indefinite" accel="25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300000">
                                          <p:cBhvr>
                                            <p:cTn id="8" dur="8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" presetID="42" presetClass="path" presetSubtype="0" repeatCount="indefinite" accel="3636" decel="4000" autoRev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-5.55556E-7 0.00123 L 0.01337 0.03055 " pathEditMode="relative" rAng="0" ptsTypes="AA">
                                          <p:cBhvr>
                                            <p:cTn id="10" dur="2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60" y="145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" presetID="8" presetClass="emph" presetSubtype="0" repeatCount="indefinite" accel="25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300000">
                                          <p:cBhvr>
                                            <p:cTn id="12" dur="9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3" presetID="42" presetClass="path" presetSubtype="0" repeatCount="indefinite" accel="19000" decel="19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4.93827E-7 L 0.00035 0.05031 " pathEditMode="relative" rAng="0" ptsTypes="AA">
                                          <p:cBhvr>
                                            <p:cTn id="14" dur="3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382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" presetID="42" presetClass="path" presetSubtype="0" repeatCount="indefinite" accel="5000" decel="5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8.33333E-7 2.22222E-6 L 0.00035 0.05031 " pathEditMode="relative" rAng="0" ptsTypes="AA">
                                          <p:cBhvr>
                                            <p:cTn id="16" dur="2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271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600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16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2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8" presetClass="emph" presetSubtype="0" repeatCount="indefinite" accel="8000" decel="9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">
                                          <p:cBhvr>
                                            <p:cTn id="26" dur="3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7" presetID="42" presetClass="path" presetSubtype="0" repeatCount="indefinite" accel="8000" decel="9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8.33333E-7 -0.00185 L 8.33333E-7 0.03765 " pathEditMode="relative" rAng="0" ptsTypes="AA">
                                          <p:cBhvr>
                                            <p:cTn id="28" dur="3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97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5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0"/>
              </a:schemeClr>
            </a:gs>
            <a:gs pos="55000">
              <a:schemeClr val="accent3">
                <a:lumMod val="9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Imagen 38" descr="Círculo&#10;&#10;Descripción generada automáticamente">
            <a:extLst>
              <a:ext uri="{FF2B5EF4-FFF2-40B4-BE49-F238E27FC236}">
                <a16:creationId xmlns:a16="http://schemas.microsoft.com/office/drawing/2014/main" id="{4504FCEB-82EC-4DA1-2705-C4CDEF1E9A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3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00" t="6535" r="24866" b="6900"/>
          <a:stretch/>
        </p:blipFill>
        <p:spPr>
          <a:xfrm>
            <a:off x="4644514" y="1170264"/>
            <a:ext cx="1000982" cy="998106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8FDDEC2-A768-49F4-87BC-33D5FE80AA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3899" y="2404534"/>
            <a:ext cx="2919632" cy="1405677"/>
          </a:xfrm>
          <a:noFill/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err="1">
                <a:solidFill>
                  <a:schemeClr val="accent3">
                    <a:lumMod val="25000"/>
                  </a:schemeClr>
                </a:solidFill>
              </a:rPr>
              <a:t>Fiskar</a:t>
            </a:r>
            <a:r>
              <a:rPr lang="en-US" dirty="0">
                <a:solidFill>
                  <a:schemeClr val="accent3">
                    <a:lumMod val="25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3">
                    <a:lumMod val="25000"/>
                  </a:schemeClr>
                </a:solidFill>
              </a:rPr>
              <a:t>Bläckfiskar</a:t>
            </a:r>
            <a:r>
              <a:rPr lang="en-US" dirty="0">
                <a:solidFill>
                  <a:schemeClr val="accent3">
                    <a:lumMod val="25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3">
                    <a:lumMod val="25000"/>
                  </a:schemeClr>
                </a:solidFill>
              </a:rPr>
              <a:t>Sjöfåglar</a:t>
            </a:r>
            <a:r>
              <a:rPr lang="en-US" dirty="0">
                <a:solidFill>
                  <a:schemeClr val="accent3">
                    <a:lumMod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25000"/>
                  </a:schemeClr>
                </a:solidFill>
              </a:rPr>
              <a:t>och</a:t>
            </a:r>
            <a:r>
              <a:rPr lang="en-US" dirty="0">
                <a:solidFill>
                  <a:schemeClr val="accent3">
                    <a:lumMod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25000"/>
                  </a:schemeClr>
                </a:solidFill>
              </a:rPr>
              <a:t>ibland</a:t>
            </a:r>
            <a:r>
              <a:rPr lang="en-US" dirty="0">
                <a:solidFill>
                  <a:schemeClr val="accent3">
                    <a:lumMod val="25000"/>
                  </a:schemeClr>
                </a:solidFill>
              </a:rPr>
              <a:t> marina </a:t>
            </a:r>
            <a:r>
              <a:rPr lang="en-US" dirty="0" err="1">
                <a:solidFill>
                  <a:schemeClr val="accent3">
                    <a:lumMod val="25000"/>
                  </a:schemeClr>
                </a:solidFill>
              </a:rPr>
              <a:t>däggdjur</a:t>
            </a:r>
            <a:r>
              <a:rPr lang="en-US" dirty="0">
                <a:solidFill>
                  <a:schemeClr val="accent3">
                    <a:lumMod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25000"/>
                  </a:schemeClr>
                </a:solidFill>
              </a:rPr>
              <a:t>som</a:t>
            </a:r>
            <a:r>
              <a:rPr lang="en-US" dirty="0">
                <a:solidFill>
                  <a:schemeClr val="accent3">
                    <a:lumMod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25000"/>
                  </a:schemeClr>
                </a:solidFill>
              </a:rPr>
              <a:t>Sälar</a:t>
            </a:r>
            <a:r>
              <a:rPr lang="en-US" dirty="0">
                <a:solidFill>
                  <a:schemeClr val="accent3">
                    <a:lumMod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25000"/>
                  </a:schemeClr>
                </a:solidFill>
              </a:rPr>
              <a:t>och</a:t>
            </a:r>
            <a:r>
              <a:rPr lang="en-US" dirty="0">
                <a:solidFill>
                  <a:schemeClr val="accent3">
                    <a:lumMod val="25000"/>
                  </a:schemeClr>
                </a:solidFill>
              </a:rPr>
              <a:t> </a:t>
            </a:r>
            <a:r>
              <a:rPr lang="en-US">
                <a:solidFill>
                  <a:schemeClr val="accent3">
                    <a:lumMod val="25000"/>
                  </a:schemeClr>
                </a:solidFill>
              </a:rPr>
              <a:t>Valar.</a:t>
            </a:r>
            <a:endParaRPr lang="sv-SE" dirty="0">
              <a:solidFill>
                <a:schemeClr val="accent3">
                  <a:lumMod val="2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sv-SE" dirty="0">
                <a:solidFill>
                  <a:schemeClr val="accent3">
                    <a:lumMod val="25000"/>
                  </a:schemeClr>
                </a:solidFill>
              </a:rPr>
              <a:t>Övrigt</a:t>
            </a:r>
            <a:endParaRPr lang="sv-SE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8EA0A7F-FA2B-45AD-B026-F97D6DBDCD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3899" y="292232"/>
            <a:ext cx="3950230" cy="2112302"/>
          </a:xfrm>
        </p:spPr>
        <p:txBody>
          <a:bodyPr/>
          <a:lstStyle/>
          <a:p>
            <a:r>
              <a:rPr lang="en-US" dirty="0" err="1">
                <a:solidFill>
                  <a:schemeClr val="accent3">
                    <a:lumMod val="25000"/>
                  </a:schemeClr>
                </a:solidFill>
              </a:rPr>
              <a:t>Föda</a:t>
            </a:r>
            <a:endParaRPr lang="en-US" dirty="0">
              <a:solidFill>
                <a:schemeClr val="accent3">
                  <a:lumMod val="25000"/>
                </a:schemeClr>
              </a:solidFill>
            </a:endParaRPr>
          </a:p>
        </p:txBody>
      </p:sp>
      <p:pic>
        <p:nvPicPr>
          <p:cNvPr id="16" name="Marcador de posición de imagen 15">
            <a:extLst>
              <a:ext uri="{FF2B5EF4-FFF2-40B4-BE49-F238E27FC236}">
                <a16:creationId xmlns:a16="http://schemas.microsoft.com/office/drawing/2014/main" id="{067E1570-7205-3C7D-7754-EA242706124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20" b="4820"/>
          <a:stretch/>
        </p:blipFill>
        <p:spPr>
          <a:xfrm rot="185466">
            <a:off x="5181490" y="680791"/>
            <a:ext cx="3001482" cy="3759733"/>
          </a:xfrm>
        </p:spPr>
      </p:pic>
      <p:pic>
        <p:nvPicPr>
          <p:cNvPr id="27" name="Imagen 26" descr="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4FC7534B-DD40-FFA5-FB6A-EE8A328D98D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" t="12604" r="39166" b="4333"/>
          <a:stretch/>
        </p:blipFill>
        <p:spPr>
          <a:xfrm rot="10800000" flipH="1" flipV="1">
            <a:off x="6192370" y="2857500"/>
            <a:ext cx="3155181" cy="2491740"/>
          </a:xfrm>
          <a:prstGeom prst="rect">
            <a:avLst/>
          </a:prstGeom>
          <a:effectLst/>
        </p:spPr>
      </p:pic>
      <p:pic>
        <p:nvPicPr>
          <p:cNvPr id="28" name="Imagen 27" descr="Icono&#10;&#10;Descripción generada automáticamente">
            <a:extLst>
              <a:ext uri="{FF2B5EF4-FFF2-40B4-BE49-F238E27FC236}">
                <a16:creationId xmlns:a16="http://schemas.microsoft.com/office/drawing/2014/main" id="{DE4F8AE2-82D7-5DB4-F23C-6C2A4B3283B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" t="45269" r="72962" b="24553"/>
          <a:stretch/>
        </p:blipFill>
        <p:spPr>
          <a:xfrm rot="10800000" flipH="1" flipV="1">
            <a:off x="7637929" y="4091940"/>
            <a:ext cx="1686410" cy="1131570"/>
          </a:xfrm>
          <a:prstGeom prst="rect">
            <a:avLst/>
          </a:prstGeom>
        </p:spPr>
      </p:pic>
      <p:pic>
        <p:nvPicPr>
          <p:cNvPr id="33" name="Imagen 32" descr="Imagen que contiene luz, lámpara&#10;&#10;Descripción generada automáticamente">
            <a:extLst>
              <a:ext uri="{FF2B5EF4-FFF2-40B4-BE49-F238E27FC236}">
                <a16:creationId xmlns:a16="http://schemas.microsoft.com/office/drawing/2014/main" id="{C021B233-F4BA-23C2-0F52-2F27ED898C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50" t="6158" r="23333" b="5607"/>
          <a:stretch/>
        </p:blipFill>
        <p:spPr>
          <a:xfrm>
            <a:off x="4487076" y="2259009"/>
            <a:ext cx="393191" cy="376615"/>
          </a:xfrm>
          <a:prstGeom prst="rect">
            <a:avLst/>
          </a:prstGeom>
        </p:spPr>
      </p:pic>
      <p:grpSp>
        <p:nvGrpSpPr>
          <p:cNvPr id="9" name="Grupo 8">
            <a:extLst>
              <a:ext uri="{FF2B5EF4-FFF2-40B4-BE49-F238E27FC236}">
                <a16:creationId xmlns:a16="http://schemas.microsoft.com/office/drawing/2014/main" id="{A8CE7A7B-8A6E-58E6-A606-30BEAE3B6751}"/>
              </a:ext>
            </a:extLst>
          </p:cNvPr>
          <p:cNvGrpSpPr/>
          <p:nvPr/>
        </p:nvGrpSpPr>
        <p:grpSpPr>
          <a:xfrm>
            <a:off x="3937635" y="602601"/>
            <a:ext cx="736494" cy="3977290"/>
            <a:chOff x="3927211" y="546311"/>
            <a:chExt cx="757341" cy="4089870"/>
          </a:xfrm>
          <a:solidFill>
            <a:schemeClr val="accent3">
              <a:lumMod val="25000"/>
            </a:schemeClr>
          </a:solidFill>
        </p:grpSpPr>
        <p:sp>
          <p:nvSpPr>
            <p:cNvPr id="4" name="Elipse 3">
              <a:extLst>
                <a:ext uri="{FF2B5EF4-FFF2-40B4-BE49-F238E27FC236}">
                  <a16:creationId xmlns:a16="http://schemas.microsoft.com/office/drawing/2014/main" id="{B74F9DDE-37B1-D3E1-A753-3874C61C20D0}"/>
                </a:ext>
              </a:extLst>
            </p:cNvPr>
            <p:cNvSpPr/>
            <p:nvPr/>
          </p:nvSpPr>
          <p:spPr>
            <a:xfrm>
              <a:off x="4532152" y="3844715"/>
              <a:ext cx="152400" cy="152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accent3">
                    <a:lumMod val="25000"/>
                  </a:schemeClr>
                </a:solidFill>
              </a:endParaRPr>
            </a:p>
          </p:txBody>
        </p:sp>
        <p:sp>
          <p:nvSpPr>
            <p:cNvPr id="6" name="Elipse 5">
              <a:extLst>
                <a:ext uri="{FF2B5EF4-FFF2-40B4-BE49-F238E27FC236}">
                  <a16:creationId xmlns:a16="http://schemas.microsoft.com/office/drawing/2014/main" id="{7850E486-F680-6EC3-37F9-F6511B9994A7}"/>
                </a:ext>
              </a:extLst>
            </p:cNvPr>
            <p:cNvSpPr/>
            <p:nvPr/>
          </p:nvSpPr>
          <p:spPr>
            <a:xfrm>
              <a:off x="4236647" y="4555092"/>
              <a:ext cx="81089" cy="8108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accent3">
                    <a:lumMod val="25000"/>
                  </a:schemeClr>
                </a:solidFill>
              </a:endParaRPr>
            </a:p>
          </p:txBody>
        </p:sp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762A5F53-0977-5339-3FED-5A75AE5C9568}"/>
                </a:ext>
              </a:extLst>
            </p:cNvPr>
            <p:cNvSpPr/>
            <p:nvPr/>
          </p:nvSpPr>
          <p:spPr>
            <a:xfrm>
              <a:off x="3927211" y="546311"/>
              <a:ext cx="110554" cy="11055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accent3">
                    <a:lumMod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731256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repeatCount="indefinite" accel="3636" autoRev="1" fill="hold" nodeType="withEffect" p14:presetBounceEnd="5091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-2.77778E-6 0.00123 L 0.01337 0.03056 " pathEditMode="relative" rAng="0" ptsTypes="AA" p14:bounceEnd="5091">
                                          <p:cBhvr>
                                            <p:cTn id="6" dur="3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60" y="145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8" presetClass="emph" presetSubtype="0" repeatCount="indefinite" accel="2500" autoRev="1" fill="hold" nodeType="withEffect" p14:presetBounceEnd="3500">
                                      <p:stCondLst>
                                        <p:cond delay="0"/>
                                      </p:stCondLst>
                                      <p:childTnLst>
                                        <p:animRot by="300000" p14:bounceEnd="3500">
                                          <p:cBhvr>
                                            <p:cTn id="8" dur="8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" presetID="42" presetClass="path" presetSubtype="0" repeatCount="indefinite" accel="3636" decel="4000" autoRev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-5.55556E-7 0.00123 L 0.01337 0.03055 " pathEditMode="relative" rAng="0" ptsTypes="AA">
                                          <p:cBhvr>
                                            <p:cTn id="10" dur="2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60" y="145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" presetID="8" presetClass="emph" presetSubtype="0" repeatCount="indefinite" accel="2500" autoRev="1" fill="hold" nodeType="withEffect" p14:presetBounceEnd="3500">
                                      <p:stCondLst>
                                        <p:cond delay="0"/>
                                      </p:stCondLst>
                                      <p:childTnLst>
                                        <p:animRot by="300000" p14:bounceEnd="3500">
                                          <p:cBhvr>
                                            <p:cTn id="12" dur="9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3" presetID="42" presetClass="path" presetSubtype="0" repeatCount="indefinite" accel="19000" decel="19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4.93827E-7 L 0.00035 0.05031 " pathEditMode="relative" rAng="0" ptsTypes="AA">
                                          <p:cBhvr>
                                            <p:cTn id="14" dur="3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382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" presetID="42" presetClass="path" presetSubtype="0" repeatCount="indefinite" accel="5000" decel="5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8.33333E-7 2.22222E-6 L 0.00035 0.05031 " pathEditMode="relative" rAng="0" ptsTypes="AA">
                                          <p:cBhvr>
                                            <p:cTn id="16" dur="2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271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repeatCount="indefinite" autoRev="1" fill="hold" nodeType="withEffect" p14:presetBounceEnd="22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22000">
                                          <p:cBhvr>
                                            <p:cTn id="18" dur="600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16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2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8" presetClass="emph" presetSubtype="0" repeatCount="indefinite" accel="8000" decel="9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">
                                          <p:cBhvr>
                                            <p:cTn id="26" dur="3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7" presetID="42" presetClass="path" presetSubtype="0" repeatCount="indefinite" accel="8000" decel="9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8.33333E-7 -0.00185 L 8.33333E-7 0.03765 " pathEditMode="relative" rAng="0" ptsTypes="AA">
                                          <p:cBhvr>
                                            <p:cTn id="28" dur="3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97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5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repeatCount="indefinite" accel="3636" autoRev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-2.77778E-6 0.00123 L 0.01337 0.03056 " pathEditMode="relative" rAng="0" ptsTypes="AA">
                                          <p:cBhvr>
                                            <p:cTn id="6" dur="3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60" y="145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8" presetClass="emph" presetSubtype="0" repeatCount="indefinite" accel="25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300000">
                                          <p:cBhvr>
                                            <p:cTn id="8" dur="8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" presetID="42" presetClass="path" presetSubtype="0" repeatCount="indefinite" accel="3636" decel="4000" autoRev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-5.55556E-7 0.00123 L 0.01337 0.03055 " pathEditMode="relative" rAng="0" ptsTypes="AA">
                                          <p:cBhvr>
                                            <p:cTn id="10" dur="2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60" y="145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" presetID="8" presetClass="emph" presetSubtype="0" repeatCount="indefinite" accel="25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300000">
                                          <p:cBhvr>
                                            <p:cTn id="12" dur="9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3" presetID="42" presetClass="path" presetSubtype="0" repeatCount="indefinite" accel="19000" decel="19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4.93827E-7 L 0.00035 0.05031 " pathEditMode="relative" rAng="0" ptsTypes="AA">
                                          <p:cBhvr>
                                            <p:cTn id="14" dur="3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382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" presetID="42" presetClass="path" presetSubtype="0" repeatCount="indefinite" accel="5000" decel="5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8.33333E-7 2.22222E-6 L 0.00035 0.05031 " pathEditMode="relative" rAng="0" ptsTypes="AA">
                                          <p:cBhvr>
                                            <p:cTn id="16" dur="2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271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600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16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2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8" presetClass="emph" presetSubtype="0" repeatCount="indefinite" accel="8000" decel="9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">
                                          <p:cBhvr>
                                            <p:cTn id="26" dur="3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7" presetID="42" presetClass="path" presetSubtype="0" repeatCount="indefinite" accel="8000" decel="9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8.33333E-7 -0.00185 L 8.33333E-7 0.03765 " pathEditMode="relative" rAng="0" ptsTypes="AA">
                                          <p:cBhvr>
                                            <p:cTn id="28" dur="3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97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5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0"/>
              </a:schemeClr>
            </a:gs>
            <a:gs pos="55000">
              <a:schemeClr val="accent3">
                <a:lumMod val="9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Imagen 38" descr="Círculo&#10;&#10;Descripción generada automáticamente">
            <a:extLst>
              <a:ext uri="{FF2B5EF4-FFF2-40B4-BE49-F238E27FC236}">
                <a16:creationId xmlns:a16="http://schemas.microsoft.com/office/drawing/2014/main" id="{4504FCEB-82EC-4DA1-2705-C4CDEF1E9A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3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00" t="6535" r="24866" b="6900"/>
          <a:stretch/>
        </p:blipFill>
        <p:spPr>
          <a:xfrm>
            <a:off x="4644514" y="1170264"/>
            <a:ext cx="1000982" cy="998106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8FDDEC2-A768-49F4-87BC-33D5FE80AA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3899" y="2404534"/>
            <a:ext cx="2919632" cy="1405677"/>
          </a:xfrm>
          <a:noFill/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err="1">
                <a:solidFill>
                  <a:schemeClr val="accent3">
                    <a:lumMod val="25000"/>
                  </a:schemeClr>
                </a:solidFill>
              </a:rPr>
              <a:t>Utseende</a:t>
            </a:r>
            <a:r>
              <a:rPr lang="en-US" dirty="0">
                <a:solidFill>
                  <a:schemeClr val="accent3">
                    <a:lumMod val="25000"/>
                  </a:schemeClr>
                </a:solidFill>
              </a:rPr>
              <a:t>
</a:t>
            </a:r>
            <a:r>
              <a:rPr lang="sv-SE" dirty="0">
                <a:solidFill>
                  <a:schemeClr val="accent3">
                    <a:lumMod val="25000"/>
                  </a:schemeClr>
                </a:solidFill>
              </a:rPr>
              <a:t>Föda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sv-SE" dirty="0">
                <a:solidFill>
                  <a:schemeClr val="accent3">
                    <a:lumMod val="25000"/>
                  </a:schemeClr>
                </a:solidFill>
              </a:rPr>
              <a:t>Miljö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sv-SE" dirty="0">
                <a:solidFill>
                  <a:schemeClr val="accent3">
                    <a:lumMod val="25000"/>
                  </a:schemeClr>
                </a:solidFill>
              </a:rPr>
              <a:t>Övrigt</a:t>
            </a:r>
            <a:endParaRPr lang="sv-SE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8EA0A7F-FA2B-45AD-B026-F97D6DBDCD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3899" y="292232"/>
            <a:ext cx="3950230" cy="2112302"/>
          </a:xfrm>
        </p:spPr>
        <p:txBody>
          <a:bodyPr/>
          <a:lstStyle/>
          <a:p>
            <a:r>
              <a:rPr lang="en-US" dirty="0" err="1">
                <a:solidFill>
                  <a:schemeClr val="accent3">
                    <a:lumMod val="25000"/>
                  </a:schemeClr>
                </a:solidFill>
              </a:rPr>
              <a:t>Miljö</a:t>
            </a:r>
            <a:endParaRPr lang="en-US" dirty="0">
              <a:solidFill>
                <a:schemeClr val="accent3">
                  <a:lumMod val="25000"/>
                </a:schemeClr>
              </a:solidFill>
            </a:endParaRPr>
          </a:p>
        </p:txBody>
      </p:sp>
      <p:pic>
        <p:nvPicPr>
          <p:cNvPr id="16" name="Marcador de posición de imagen 15">
            <a:extLst>
              <a:ext uri="{FF2B5EF4-FFF2-40B4-BE49-F238E27FC236}">
                <a16:creationId xmlns:a16="http://schemas.microsoft.com/office/drawing/2014/main" id="{067E1570-7205-3C7D-7754-EA242706124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20" b="4820"/>
          <a:stretch/>
        </p:blipFill>
        <p:spPr>
          <a:xfrm rot="185466">
            <a:off x="5181490" y="680791"/>
            <a:ext cx="3001482" cy="3759733"/>
          </a:xfrm>
        </p:spPr>
      </p:pic>
      <p:pic>
        <p:nvPicPr>
          <p:cNvPr id="27" name="Imagen 26" descr="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4FC7534B-DD40-FFA5-FB6A-EE8A328D98D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" t="12604" r="39166" b="4333"/>
          <a:stretch/>
        </p:blipFill>
        <p:spPr>
          <a:xfrm rot="10800000" flipH="1" flipV="1">
            <a:off x="6192370" y="2857500"/>
            <a:ext cx="3155181" cy="2491740"/>
          </a:xfrm>
          <a:prstGeom prst="rect">
            <a:avLst/>
          </a:prstGeom>
          <a:effectLst/>
        </p:spPr>
      </p:pic>
      <p:pic>
        <p:nvPicPr>
          <p:cNvPr id="28" name="Imagen 27" descr="Icono&#10;&#10;Descripción generada automáticamente">
            <a:extLst>
              <a:ext uri="{FF2B5EF4-FFF2-40B4-BE49-F238E27FC236}">
                <a16:creationId xmlns:a16="http://schemas.microsoft.com/office/drawing/2014/main" id="{DE4F8AE2-82D7-5DB4-F23C-6C2A4B3283B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" t="45269" r="72962" b="24553"/>
          <a:stretch/>
        </p:blipFill>
        <p:spPr>
          <a:xfrm rot="10800000" flipH="1" flipV="1">
            <a:off x="7637929" y="4091940"/>
            <a:ext cx="1686410" cy="1131570"/>
          </a:xfrm>
          <a:prstGeom prst="rect">
            <a:avLst/>
          </a:prstGeom>
        </p:spPr>
      </p:pic>
      <p:pic>
        <p:nvPicPr>
          <p:cNvPr id="33" name="Imagen 32" descr="Imagen que contiene luz, lámpara&#10;&#10;Descripción generada automáticamente">
            <a:extLst>
              <a:ext uri="{FF2B5EF4-FFF2-40B4-BE49-F238E27FC236}">
                <a16:creationId xmlns:a16="http://schemas.microsoft.com/office/drawing/2014/main" id="{C021B233-F4BA-23C2-0F52-2F27ED898C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50" t="6158" r="23333" b="5607"/>
          <a:stretch/>
        </p:blipFill>
        <p:spPr>
          <a:xfrm>
            <a:off x="4487076" y="2259009"/>
            <a:ext cx="393191" cy="376615"/>
          </a:xfrm>
          <a:prstGeom prst="rect">
            <a:avLst/>
          </a:prstGeom>
        </p:spPr>
      </p:pic>
      <p:grpSp>
        <p:nvGrpSpPr>
          <p:cNvPr id="9" name="Grupo 8">
            <a:extLst>
              <a:ext uri="{FF2B5EF4-FFF2-40B4-BE49-F238E27FC236}">
                <a16:creationId xmlns:a16="http://schemas.microsoft.com/office/drawing/2014/main" id="{A8CE7A7B-8A6E-58E6-A606-30BEAE3B6751}"/>
              </a:ext>
            </a:extLst>
          </p:cNvPr>
          <p:cNvGrpSpPr/>
          <p:nvPr/>
        </p:nvGrpSpPr>
        <p:grpSpPr>
          <a:xfrm>
            <a:off x="3937635" y="602601"/>
            <a:ext cx="736494" cy="3977290"/>
            <a:chOff x="3927211" y="546311"/>
            <a:chExt cx="757341" cy="4089870"/>
          </a:xfrm>
          <a:solidFill>
            <a:schemeClr val="accent3">
              <a:lumMod val="25000"/>
            </a:schemeClr>
          </a:solidFill>
        </p:grpSpPr>
        <p:sp>
          <p:nvSpPr>
            <p:cNvPr id="4" name="Elipse 3">
              <a:extLst>
                <a:ext uri="{FF2B5EF4-FFF2-40B4-BE49-F238E27FC236}">
                  <a16:creationId xmlns:a16="http://schemas.microsoft.com/office/drawing/2014/main" id="{B74F9DDE-37B1-D3E1-A753-3874C61C20D0}"/>
                </a:ext>
              </a:extLst>
            </p:cNvPr>
            <p:cNvSpPr/>
            <p:nvPr/>
          </p:nvSpPr>
          <p:spPr>
            <a:xfrm>
              <a:off x="4532152" y="3844715"/>
              <a:ext cx="152400" cy="152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accent3">
                    <a:lumMod val="25000"/>
                  </a:schemeClr>
                </a:solidFill>
              </a:endParaRPr>
            </a:p>
          </p:txBody>
        </p:sp>
        <p:sp>
          <p:nvSpPr>
            <p:cNvPr id="6" name="Elipse 5">
              <a:extLst>
                <a:ext uri="{FF2B5EF4-FFF2-40B4-BE49-F238E27FC236}">
                  <a16:creationId xmlns:a16="http://schemas.microsoft.com/office/drawing/2014/main" id="{7850E486-F680-6EC3-37F9-F6511B9994A7}"/>
                </a:ext>
              </a:extLst>
            </p:cNvPr>
            <p:cNvSpPr/>
            <p:nvPr/>
          </p:nvSpPr>
          <p:spPr>
            <a:xfrm>
              <a:off x="4236647" y="4555092"/>
              <a:ext cx="81089" cy="8108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accent3">
                    <a:lumMod val="25000"/>
                  </a:schemeClr>
                </a:solidFill>
              </a:endParaRPr>
            </a:p>
          </p:txBody>
        </p:sp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762A5F53-0977-5339-3FED-5A75AE5C9568}"/>
                </a:ext>
              </a:extLst>
            </p:cNvPr>
            <p:cNvSpPr/>
            <p:nvPr/>
          </p:nvSpPr>
          <p:spPr>
            <a:xfrm>
              <a:off x="3927211" y="546311"/>
              <a:ext cx="110554" cy="11055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accent3">
                    <a:lumMod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846207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repeatCount="indefinite" accel="3636" autoRev="1" fill="hold" nodeType="withEffect" p14:presetBounceEnd="5091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-2.77778E-6 0.00123 L 0.01337 0.03056 " pathEditMode="relative" rAng="0" ptsTypes="AA" p14:bounceEnd="5091">
                                          <p:cBhvr>
                                            <p:cTn id="6" dur="3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60" y="145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8" presetClass="emph" presetSubtype="0" repeatCount="indefinite" accel="2500" autoRev="1" fill="hold" nodeType="withEffect" p14:presetBounceEnd="3500">
                                      <p:stCondLst>
                                        <p:cond delay="0"/>
                                      </p:stCondLst>
                                      <p:childTnLst>
                                        <p:animRot by="300000" p14:bounceEnd="3500">
                                          <p:cBhvr>
                                            <p:cTn id="8" dur="8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" presetID="42" presetClass="path" presetSubtype="0" repeatCount="indefinite" accel="3636" decel="4000" autoRev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-5.55556E-7 0.00123 L 0.01337 0.03055 " pathEditMode="relative" rAng="0" ptsTypes="AA">
                                          <p:cBhvr>
                                            <p:cTn id="10" dur="2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60" y="145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" presetID="8" presetClass="emph" presetSubtype="0" repeatCount="indefinite" accel="2500" autoRev="1" fill="hold" nodeType="withEffect" p14:presetBounceEnd="3500">
                                      <p:stCondLst>
                                        <p:cond delay="0"/>
                                      </p:stCondLst>
                                      <p:childTnLst>
                                        <p:animRot by="300000" p14:bounceEnd="3500">
                                          <p:cBhvr>
                                            <p:cTn id="12" dur="9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3" presetID="42" presetClass="path" presetSubtype="0" repeatCount="indefinite" accel="19000" decel="19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4.93827E-7 L 0.00035 0.05031 " pathEditMode="relative" rAng="0" ptsTypes="AA">
                                          <p:cBhvr>
                                            <p:cTn id="14" dur="3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382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" presetID="42" presetClass="path" presetSubtype="0" repeatCount="indefinite" accel="5000" decel="5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8.33333E-7 2.22222E-6 L 0.00035 0.05031 " pathEditMode="relative" rAng="0" ptsTypes="AA">
                                          <p:cBhvr>
                                            <p:cTn id="16" dur="2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271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repeatCount="indefinite" autoRev="1" fill="hold" nodeType="withEffect" p14:presetBounceEnd="22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22000">
                                          <p:cBhvr>
                                            <p:cTn id="18" dur="600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16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2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8" presetClass="emph" presetSubtype="0" repeatCount="indefinite" accel="8000" decel="9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">
                                          <p:cBhvr>
                                            <p:cTn id="26" dur="3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7" presetID="42" presetClass="path" presetSubtype="0" repeatCount="indefinite" accel="8000" decel="9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8.33333E-7 -0.00185 L 8.33333E-7 0.03765 " pathEditMode="relative" rAng="0" ptsTypes="AA">
                                          <p:cBhvr>
                                            <p:cTn id="28" dur="3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97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5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repeatCount="indefinite" accel="3636" autoRev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-2.77778E-6 0.00123 L 0.01337 0.03056 " pathEditMode="relative" rAng="0" ptsTypes="AA">
                                          <p:cBhvr>
                                            <p:cTn id="6" dur="3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60" y="145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8" presetClass="emph" presetSubtype="0" repeatCount="indefinite" accel="25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300000">
                                          <p:cBhvr>
                                            <p:cTn id="8" dur="8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" presetID="42" presetClass="path" presetSubtype="0" repeatCount="indefinite" accel="3636" decel="4000" autoRev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-5.55556E-7 0.00123 L 0.01337 0.03055 " pathEditMode="relative" rAng="0" ptsTypes="AA">
                                          <p:cBhvr>
                                            <p:cTn id="10" dur="2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60" y="145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" presetID="8" presetClass="emph" presetSubtype="0" repeatCount="indefinite" accel="25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300000">
                                          <p:cBhvr>
                                            <p:cTn id="12" dur="9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3" presetID="42" presetClass="path" presetSubtype="0" repeatCount="indefinite" accel="19000" decel="19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4.93827E-7 L 0.00035 0.05031 " pathEditMode="relative" rAng="0" ptsTypes="AA">
                                          <p:cBhvr>
                                            <p:cTn id="14" dur="3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382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" presetID="42" presetClass="path" presetSubtype="0" repeatCount="indefinite" accel="5000" decel="5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8.33333E-7 2.22222E-6 L 0.00035 0.05031 " pathEditMode="relative" rAng="0" ptsTypes="AA">
                                          <p:cBhvr>
                                            <p:cTn id="16" dur="2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271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600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16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2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8" presetClass="emph" presetSubtype="0" repeatCount="indefinite" accel="8000" decel="9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">
                                          <p:cBhvr>
                                            <p:cTn id="26" dur="3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7" presetID="42" presetClass="path" presetSubtype="0" repeatCount="indefinite" accel="8000" decel="9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8.33333E-7 -0.00185 L 8.33333E-7 0.03765 " pathEditMode="relative" rAng="0" ptsTypes="AA">
                                          <p:cBhvr>
                                            <p:cTn id="28" dur="3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97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5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0"/>
              </a:schemeClr>
            </a:gs>
            <a:gs pos="55000">
              <a:schemeClr val="accent3">
                <a:lumMod val="9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Imagen 38" descr="Círculo&#10;&#10;Descripción generada automáticamente">
            <a:extLst>
              <a:ext uri="{FF2B5EF4-FFF2-40B4-BE49-F238E27FC236}">
                <a16:creationId xmlns:a16="http://schemas.microsoft.com/office/drawing/2014/main" id="{4504FCEB-82EC-4DA1-2705-C4CDEF1E9A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3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00" t="6535" r="24866" b="6900"/>
          <a:stretch/>
        </p:blipFill>
        <p:spPr>
          <a:xfrm>
            <a:off x="4644514" y="1170264"/>
            <a:ext cx="1000982" cy="998106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8FDDEC2-A768-49F4-87BC-33D5FE80AA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3899" y="2404534"/>
            <a:ext cx="2919632" cy="1405677"/>
          </a:xfrm>
          <a:noFill/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err="1">
                <a:solidFill>
                  <a:schemeClr val="accent3">
                    <a:lumMod val="25000"/>
                  </a:schemeClr>
                </a:solidFill>
              </a:rPr>
              <a:t>Utseende</a:t>
            </a:r>
            <a:r>
              <a:rPr lang="en-US" dirty="0">
                <a:solidFill>
                  <a:schemeClr val="accent3">
                    <a:lumMod val="25000"/>
                  </a:schemeClr>
                </a:solidFill>
              </a:rPr>
              <a:t>
</a:t>
            </a:r>
            <a:r>
              <a:rPr lang="sv-SE" dirty="0">
                <a:solidFill>
                  <a:schemeClr val="accent3">
                    <a:lumMod val="25000"/>
                  </a:schemeClr>
                </a:solidFill>
              </a:rPr>
              <a:t>Föda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sv-SE" dirty="0">
                <a:solidFill>
                  <a:schemeClr val="accent3">
                    <a:lumMod val="25000"/>
                  </a:schemeClr>
                </a:solidFill>
              </a:rPr>
              <a:t>Miljö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sv-SE" dirty="0">
                <a:solidFill>
                  <a:schemeClr val="accent3">
                    <a:lumMod val="25000"/>
                  </a:schemeClr>
                </a:solidFill>
              </a:rPr>
              <a:t>Övrigt</a:t>
            </a:r>
            <a:endParaRPr lang="sv-SE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8EA0A7F-FA2B-45AD-B026-F97D6DBDCD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3899" y="292232"/>
            <a:ext cx="3950230" cy="2112302"/>
          </a:xfrm>
        </p:spPr>
        <p:txBody>
          <a:bodyPr/>
          <a:lstStyle/>
          <a:p>
            <a:r>
              <a:rPr lang="en-US" dirty="0" err="1">
                <a:solidFill>
                  <a:schemeClr val="accent3">
                    <a:lumMod val="25000"/>
                  </a:schemeClr>
                </a:solidFill>
              </a:rPr>
              <a:t>Övrigt</a:t>
            </a:r>
            <a:endParaRPr lang="en-US" dirty="0">
              <a:solidFill>
                <a:schemeClr val="accent3">
                  <a:lumMod val="25000"/>
                </a:schemeClr>
              </a:solidFill>
            </a:endParaRPr>
          </a:p>
        </p:txBody>
      </p:sp>
      <p:pic>
        <p:nvPicPr>
          <p:cNvPr id="16" name="Marcador de posición de imagen 15">
            <a:extLst>
              <a:ext uri="{FF2B5EF4-FFF2-40B4-BE49-F238E27FC236}">
                <a16:creationId xmlns:a16="http://schemas.microsoft.com/office/drawing/2014/main" id="{067E1570-7205-3C7D-7754-EA242706124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20" b="4820"/>
          <a:stretch/>
        </p:blipFill>
        <p:spPr>
          <a:xfrm rot="185466">
            <a:off x="5181490" y="680791"/>
            <a:ext cx="3001482" cy="3759733"/>
          </a:xfrm>
        </p:spPr>
      </p:pic>
      <p:pic>
        <p:nvPicPr>
          <p:cNvPr id="27" name="Imagen 26" descr="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4FC7534B-DD40-FFA5-FB6A-EE8A328D98D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" t="12604" r="39166" b="4333"/>
          <a:stretch/>
        </p:blipFill>
        <p:spPr>
          <a:xfrm rot="10800000" flipH="1" flipV="1">
            <a:off x="6192370" y="2857500"/>
            <a:ext cx="3155181" cy="2491740"/>
          </a:xfrm>
          <a:prstGeom prst="rect">
            <a:avLst/>
          </a:prstGeom>
          <a:effectLst/>
        </p:spPr>
      </p:pic>
      <p:pic>
        <p:nvPicPr>
          <p:cNvPr id="28" name="Imagen 27" descr="Icono&#10;&#10;Descripción generada automáticamente">
            <a:extLst>
              <a:ext uri="{FF2B5EF4-FFF2-40B4-BE49-F238E27FC236}">
                <a16:creationId xmlns:a16="http://schemas.microsoft.com/office/drawing/2014/main" id="{DE4F8AE2-82D7-5DB4-F23C-6C2A4B3283B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" t="45269" r="72962" b="24553"/>
          <a:stretch/>
        </p:blipFill>
        <p:spPr>
          <a:xfrm rot="10800000" flipH="1" flipV="1">
            <a:off x="7637929" y="4091940"/>
            <a:ext cx="1686410" cy="1131570"/>
          </a:xfrm>
          <a:prstGeom prst="rect">
            <a:avLst/>
          </a:prstGeom>
        </p:spPr>
      </p:pic>
      <p:pic>
        <p:nvPicPr>
          <p:cNvPr id="33" name="Imagen 32" descr="Imagen que contiene luz, lámpara&#10;&#10;Descripción generada automáticamente">
            <a:extLst>
              <a:ext uri="{FF2B5EF4-FFF2-40B4-BE49-F238E27FC236}">
                <a16:creationId xmlns:a16="http://schemas.microsoft.com/office/drawing/2014/main" id="{C021B233-F4BA-23C2-0F52-2F27ED898C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50" t="6158" r="23333" b="5607"/>
          <a:stretch/>
        </p:blipFill>
        <p:spPr>
          <a:xfrm>
            <a:off x="4487076" y="2259009"/>
            <a:ext cx="393191" cy="376615"/>
          </a:xfrm>
          <a:prstGeom prst="rect">
            <a:avLst/>
          </a:prstGeom>
        </p:spPr>
      </p:pic>
      <p:grpSp>
        <p:nvGrpSpPr>
          <p:cNvPr id="9" name="Grupo 8">
            <a:extLst>
              <a:ext uri="{FF2B5EF4-FFF2-40B4-BE49-F238E27FC236}">
                <a16:creationId xmlns:a16="http://schemas.microsoft.com/office/drawing/2014/main" id="{A8CE7A7B-8A6E-58E6-A606-30BEAE3B6751}"/>
              </a:ext>
            </a:extLst>
          </p:cNvPr>
          <p:cNvGrpSpPr/>
          <p:nvPr/>
        </p:nvGrpSpPr>
        <p:grpSpPr>
          <a:xfrm>
            <a:off x="3937635" y="602601"/>
            <a:ext cx="736494" cy="3977290"/>
            <a:chOff x="3927211" y="546311"/>
            <a:chExt cx="757341" cy="4089870"/>
          </a:xfrm>
          <a:solidFill>
            <a:schemeClr val="accent3">
              <a:lumMod val="25000"/>
            </a:schemeClr>
          </a:solidFill>
        </p:grpSpPr>
        <p:sp>
          <p:nvSpPr>
            <p:cNvPr id="4" name="Elipse 3">
              <a:extLst>
                <a:ext uri="{FF2B5EF4-FFF2-40B4-BE49-F238E27FC236}">
                  <a16:creationId xmlns:a16="http://schemas.microsoft.com/office/drawing/2014/main" id="{B74F9DDE-37B1-D3E1-A753-3874C61C20D0}"/>
                </a:ext>
              </a:extLst>
            </p:cNvPr>
            <p:cNvSpPr/>
            <p:nvPr/>
          </p:nvSpPr>
          <p:spPr>
            <a:xfrm>
              <a:off x="4532152" y="3844715"/>
              <a:ext cx="152400" cy="152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accent3">
                    <a:lumMod val="25000"/>
                  </a:schemeClr>
                </a:solidFill>
              </a:endParaRPr>
            </a:p>
          </p:txBody>
        </p:sp>
        <p:sp>
          <p:nvSpPr>
            <p:cNvPr id="6" name="Elipse 5">
              <a:extLst>
                <a:ext uri="{FF2B5EF4-FFF2-40B4-BE49-F238E27FC236}">
                  <a16:creationId xmlns:a16="http://schemas.microsoft.com/office/drawing/2014/main" id="{7850E486-F680-6EC3-37F9-F6511B9994A7}"/>
                </a:ext>
              </a:extLst>
            </p:cNvPr>
            <p:cNvSpPr/>
            <p:nvPr/>
          </p:nvSpPr>
          <p:spPr>
            <a:xfrm>
              <a:off x="4236647" y="4555092"/>
              <a:ext cx="81089" cy="8108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accent3">
                    <a:lumMod val="25000"/>
                  </a:schemeClr>
                </a:solidFill>
              </a:endParaRPr>
            </a:p>
          </p:txBody>
        </p:sp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762A5F53-0977-5339-3FED-5A75AE5C9568}"/>
                </a:ext>
              </a:extLst>
            </p:cNvPr>
            <p:cNvSpPr/>
            <p:nvPr/>
          </p:nvSpPr>
          <p:spPr>
            <a:xfrm>
              <a:off x="3927211" y="546311"/>
              <a:ext cx="110554" cy="11055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accent3">
                    <a:lumMod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867224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repeatCount="indefinite" accel="3636" autoRev="1" fill="hold" nodeType="withEffect" p14:presetBounceEnd="5091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-2.77778E-6 0.00123 L 0.01337 0.03056 " pathEditMode="relative" rAng="0" ptsTypes="AA" p14:bounceEnd="5091">
                                          <p:cBhvr>
                                            <p:cTn id="6" dur="3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60" y="145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8" presetClass="emph" presetSubtype="0" repeatCount="indefinite" accel="2500" autoRev="1" fill="hold" nodeType="withEffect" p14:presetBounceEnd="3500">
                                      <p:stCondLst>
                                        <p:cond delay="0"/>
                                      </p:stCondLst>
                                      <p:childTnLst>
                                        <p:animRot by="300000" p14:bounceEnd="3500">
                                          <p:cBhvr>
                                            <p:cTn id="8" dur="8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" presetID="42" presetClass="path" presetSubtype="0" repeatCount="indefinite" accel="3636" decel="4000" autoRev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-5.55556E-7 0.00123 L 0.01337 0.03055 " pathEditMode="relative" rAng="0" ptsTypes="AA">
                                          <p:cBhvr>
                                            <p:cTn id="10" dur="2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60" y="145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" presetID="8" presetClass="emph" presetSubtype="0" repeatCount="indefinite" accel="2500" autoRev="1" fill="hold" nodeType="withEffect" p14:presetBounceEnd="3500">
                                      <p:stCondLst>
                                        <p:cond delay="0"/>
                                      </p:stCondLst>
                                      <p:childTnLst>
                                        <p:animRot by="300000" p14:bounceEnd="3500">
                                          <p:cBhvr>
                                            <p:cTn id="12" dur="9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3" presetID="42" presetClass="path" presetSubtype="0" repeatCount="indefinite" accel="19000" decel="19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4.93827E-7 L 0.00035 0.05031 " pathEditMode="relative" rAng="0" ptsTypes="AA">
                                          <p:cBhvr>
                                            <p:cTn id="14" dur="3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382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" presetID="42" presetClass="path" presetSubtype="0" repeatCount="indefinite" accel="5000" decel="5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8.33333E-7 2.22222E-6 L 0.00035 0.05031 " pathEditMode="relative" rAng="0" ptsTypes="AA">
                                          <p:cBhvr>
                                            <p:cTn id="16" dur="2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271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repeatCount="indefinite" autoRev="1" fill="hold" nodeType="withEffect" p14:presetBounceEnd="22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22000">
                                          <p:cBhvr>
                                            <p:cTn id="18" dur="600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16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2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8" presetClass="emph" presetSubtype="0" repeatCount="indefinite" accel="8000" decel="9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">
                                          <p:cBhvr>
                                            <p:cTn id="26" dur="3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7" presetID="42" presetClass="path" presetSubtype="0" repeatCount="indefinite" accel="8000" decel="9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8.33333E-7 -0.00185 L 8.33333E-7 0.03765 " pathEditMode="relative" rAng="0" ptsTypes="AA">
                                          <p:cBhvr>
                                            <p:cTn id="28" dur="3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97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5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repeatCount="indefinite" accel="3636" autoRev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-2.77778E-6 0.00123 L 0.01337 0.03056 " pathEditMode="relative" rAng="0" ptsTypes="AA">
                                          <p:cBhvr>
                                            <p:cTn id="6" dur="3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60" y="145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8" presetClass="emph" presetSubtype="0" repeatCount="indefinite" accel="25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300000">
                                          <p:cBhvr>
                                            <p:cTn id="8" dur="8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" presetID="42" presetClass="path" presetSubtype="0" repeatCount="indefinite" accel="3636" decel="4000" autoRev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-5.55556E-7 0.00123 L 0.01337 0.03055 " pathEditMode="relative" rAng="0" ptsTypes="AA">
                                          <p:cBhvr>
                                            <p:cTn id="10" dur="2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60" y="145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" presetID="8" presetClass="emph" presetSubtype="0" repeatCount="indefinite" accel="25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300000">
                                          <p:cBhvr>
                                            <p:cTn id="12" dur="9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3" presetID="42" presetClass="path" presetSubtype="0" repeatCount="indefinite" accel="19000" decel="19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4.93827E-7 L 0.00035 0.05031 " pathEditMode="relative" rAng="0" ptsTypes="AA">
                                          <p:cBhvr>
                                            <p:cTn id="14" dur="3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382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" presetID="42" presetClass="path" presetSubtype="0" repeatCount="indefinite" accel="5000" decel="5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8.33333E-7 2.22222E-6 L 0.00035 0.05031 " pathEditMode="relative" rAng="0" ptsTypes="AA">
                                          <p:cBhvr>
                                            <p:cTn id="16" dur="2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271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600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16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2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8" presetClass="emph" presetSubtype="0" repeatCount="indefinite" accel="8000" decel="9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80000">
                                          <p:cBhvr>
                                            <p:cTn id="26" dur="3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7" presetID="42" presetClass="path" presetSubtype="0" repeatCount="indefinite" accel="8000" decel="9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8.33333E-7 -0.00185 L 8.33333E-7 0.03765 " pathEditMode="relative" rAng="0" ptsTypes="AA">
                                          <p:cBhvr>
                                            <p:cTn id="28" dur="3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97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5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17">
            <a:extLst>
              <a:ext uri="{FF2B5EF4-FFF2-40B4-BE49-F238E27FC236}">
                <a16:creationId xmlns:a16="http://schemas.microsoft.com/office/drawing/2014/main" id="{68861AFF-E127-02E6-A7C8-A6AE03757C85}"/>
              </a:ext>
            </a:extLst>
          </p:cNvPr>
          <p:cNvSpPr>
            <a:spLocks/>
          </p:cNvSpPr>
          <p:nvPr/>
        </p:nvSpPr>
        <p:spPr bwMode="white">
          <a:xfrm>
            <a:off x="2171893" y="3966337"/>
            <a:ext cx="4942881" cy="859291"/>
          </a:xfrm>
          <a:custGeom>
            <a:avLst/>
            <a:gdLst>
              <a:gd name="connsiteX0" fmla="*/ 0 w 4931593"/>
              <a:gd name="connsiteY0" fmla="*/ 0 h 1243113"/>
              <a:gd name="connsiteX1" fmla="*/ 4931593 w 4931593"/>
              <a:gd name="connsiteY1" fmla="*/ 0 h 1243113"/>
              <a:gd name="connsiteX2" fmla="*/ 4931593 w 4931593"/>
              <a:gd name="connsiteY2" fmla="*/ 1243113 h 1243113"/>
              <a:gd name="connsiteX3" fmla="*/ 0 w 4931593"/>
              <a:gd name="connsiteY3" fmla="*/ 1243113 h 1243113"/>
              <a:gd name="connsiteX4" fmla="*/ 0 w 4931593"/>
              <a:gd name="connsiteY4" fmla="*/ 0 h 1243113"/>
              <a:gd name="connsiteX0" fmla="*/ 0 w 5191237"/>
              <a:gd name="connsiteY0" fmla="*/ 67733 h 1243113"/>
              <a:gd name="connsiteX1" fmla="*/ 5191237 w 5191237"/>
              <a:gd name="connsiteY1" fmla="*/ 0 h 1243113"/>
              <a:gd name="connsiteX2" fmla="*/ 5191237 w 5191237"/>
              <a:gd name="connsiteY2" fmla="*/ 1243113 h 1243113"/>
              <a:gd name="connsiteX3" fmla="*/ 259644 w 5191237"/>
              <a:gd name="connsiteY3" fmla="*/ 1243113 h 1243113"/>
              <a:gd name="connsiteX4" fmla="*/ 0 w 5191237"/>
              <a:gd name="connsiteY4" fmla="*/ 67733 h 1243113"/>
              <a:gd name="connsiteX0" fmla="*/ 0 w 5191237"/>
              <a:gd name="connsiteY0" fmla="*/ 45156 h 1220536"/>
              <a:gd name="connsiteX1" fmla="*/ 4784837 w 5191237"/>
              <a:gd name="connsiteY1" fmla="*/ 0 h 1220536"/>
              <a:gd name="connsiteX2" fmla="*/ 5191237 w 5191237"/>
              <a:gd name="connsiteY2" fmla="*/ 1220536 h 1220536"/>
              <a:gd name="connsiteX3" fmla="*/ 259644 w 5191237"/>
              <a:gd name="connsiteY3" fmla="*/ 1220536 h 1220536"/>
              <a:gd name="connsiteX4" fmla="*/ 0 w 5191237"/>
              <a:gd name="connsiteY4" fmla="*/ 45156 h 1220536"/>
              <a:gd name="connsiteX0" fmla="*/ 0 w 4784837"/>
              <a:gd name="connsiteY0" fmla="*/ 45156 h 1220536"/>
              <a:gd name="connsiteX1" fmla="*/ 4784837 w 4784837"/>
              <a:gd name="connsiteY1" fmla="*/ 0 h 1220536"/>
              <a:gd name="connsiteX2" fmla="*/ 3193103 w 4784837"/>
              <a:gd name="connsiteY2" fmla="*/ 927025 h 1220536"/>
              <a:gd name="connsiteX3" fmla="*/ 259644 w 4784837"/>
              <a:gd name="connsiteY3" fmla="*/ 1220536 h 1220536"/>
              <a:gd name="connsiteX4" fmla="*/ 0 w 4784837"/>
              <a:gd name="connsiteY4" fmla="*/ 45156 h 1220536"/>
              <a:gd name="connsiteX0" fmla="*/ 0 w 4784837"/>
              <a:gd name="connsiteY0" fmla="*/ 45156 h 1220536"/>
              <a:gd name="connsiteX1" fmla="*/ 4784837 w 4784837"/>
              <a:gd name="connsiteY1" fmla="*/ 0 h 1220536"/>
              <a:gd name="connsiteX2" fmla="*/ 3283414 w 4784837"/>
              <a:gd name="connsiteY2" fmla="*/ 1175381 h 1220536"/>
              <a:gd name="connsiteX3" fmla="*/ 259644 w 4784837"/>
              <a:gd name="connsiteY3" fmla="*/ 1220536 h 1220536"/>
              <a:gd name="connsiteX4" fmla="*/ 0 w 4784837"/>
              <a:gd name="connsiteY4" fmla="*/ 45156 h 1220536"/>
              <a:gd name="connsiteX0" fmla="*/ 0 w 5021904"/>
              <a:gd name="connsiteY0" fmla="*/ 0 h 1175380"/>
              <a:gd name="connsiteX1" fmla="*/ 5021904 w 5021904"/>
              <a:gd name="connsiteY1" fmla="*/ 45155 h 1175380"/>
              <a:gd name="connsiteX2" fmla="*/ 3283414 w 5021904"/>
              <a:gd name="connsiteY2" fmla="*/ 1130225 h 1175380"/>
              <a:gd name="connsiteX3" fmla="*/ 259644 w 5021904"/>
              <a:gd name="connsiteY3" fmla="*/ 1175380 h 1175380"/>
              <a:gd name="connsiteX4" fmla="*/ 0 w 5021904"/>
              <a:gd name="connsiteY4" fmla="*/ 0 h 1175380"/>
              <a:gd name="connsiteX0" fmla="*/ 361245 w 4762260"/>
              <a:gd name="connsiteY0" fmla="*/ 417690 h 1130225"/>
              <a:gd name="connsiteX1" fmla="*/ 4762260 w 4762260"/>
              <a:gd name="connsiteY1" fmla="*/ 0 h 1130225"/>
              <a:gd name="connsiteX2" fmla="*/ 3023770 w 4762260"/>
              <a:gd name="connsiteY2" fmla="*/ 1085070 h 1130225"/>
              <a:gd name="connsiteX3" fmla="*/ 0 w 4762260"/>
              <a:gd name="connsiteY3" fmla="*/ 1130225 h 1130225"/>
              <a:gd name="connsiteX4" fmla="*/ 361245 w 4762260"/>
              <a:gd name="connsiteY4" fmla="*/ 417690 h 1130225"/>
              <a:gd name="connsiteX0" fmla="*/ 0 w 4773548"/>
              <a:gd name="connsiteY0" fmla="*/ 0 h 1141513"/>
              <a:gd name="connsiteX1" fmla="*/ 4773548 w 4773548"/>
              <a:gd name="connsiteY1" fmla="*/ 11288 h 1141513"/>
              <a:gd name="connsiteX2" fmla="*/ 3035058 w 4773548"/>
              <a:gd name="connsiteY2" fmla="*/ 1096358 h 1141513"/>
              <a:gd name="connsiteX3" fmla="*/ 11288 w 4773548"/>
              <a:gd name="connsiteY3" fmla="*/ 1141513 h 1141513"/>
              <a:gd name="connsiteX4" fmla="*/ 0 w 4773548"/>
              <a:gd name="connsiteY4" fmla="*/ 0 h 1141513"/>
              <a:gd name="connsiteX0" fmla="*/ 0 w 4773548"/>
              <a:gd name="connsiteY0" fmla="*/ 0 h 1096358"/>
              <a:gd name="connsiteX1" fmla="*/ 4773548 w 4773548"/>
              <a:gd name="connsiteY1" fmla="*/ 11288 h 1096358"/>
              <a:gd name="connsiteX2" fmla="*/ 3035058 w 4773548"/>
              <a:gd name="connsiteY2" fmla="*/ 1096358 h 1096358"/>
              <a:gd name="connsiteX3" fmla="*/ 1264355 w 4773548"/>
              <a:gd name="connsiteY3" fmla="*/ 689957 h 1096358"/>
              <a:gd name="connsiteX4" fmla="*/ 0 w 4773548"/>
              <a:gd name="connsiteY4" fmla="*/ 0 h 1096358"/>
              <a:gd name="connsiteX0" fmla="*/ 0 w 4773548"/>
              <a:gd name="connsiteY0" fmla="*/ 0 h 1096358"/>
              <a:gd name="connsiteX1" fmla="*/ 4773548 w 4773548"/>
              <a:gd name="connsiteY1" fmla="*/ 11288 h 1096358"/>
              <a:gd name="connsiteX2" fmla="*/ 3035058 w 4773548"/>
              <a:gd name="connsiteY2" fmla="*/ 1096358 h 1096358"/>
              <a:gd name="connsiteX3" fmla="*/ 1185333 w 4773548"/>
              <a:gd name="connsiteY3" fmla="*/ 678669 h 1096358"/>
              <a:gd name="connsiteX4" fmla="*/ 0 w 4773548"/>
              <a:gd name="connsiteY4" fmla="*/ 0 h 1096358"/>
              <a:gd name="connsiteX0" fmla="*/ 0 w 4773548"/>
              <a:gd name="connsiteY0" fmla="*/ 0 h 1096358"/>
              <a:gd name="connsiteX1" fmla="*/ 4773548 w 4773548"/>
              <a:gd name="connsiteY1" fmla="*/ 11288 h 1096358"/>
              <a:gd name="connsiteX2" fmla="*/ 3035058 w 4773548"/>
              <a:gd name="connsiteY2" fmla="*/ 1096358 h 1096358"/>
              <a:gd name="connsiteX3" fmla="*/ 1185333 w 4773548"/>
              <a:gd name="connsiteY3" fmla="*/ 678669 h 1096358"/>
              <a:gd name="connsiteX4" fmla="*/ 0 w 4773548"/>
              <a:gd name="connsiteY4" fmla="*/ 0 h 1096358"/>
              <a:gd name="connsiteX0" fmla="*/ 210224 w 4983772"/>
              <a:gd name="connsiteY0" fmla="*/ 0 h 1096358"/>
              <a:gd name="connsiteX1" fmla="*/ 4983772 w 4983772"/>
              <a:gd name="connsiteY1" fmla="*/ 11288 h 1096358"/>
              <a:gd name="connsiteX2" fmla="*/ 3245282 w 4983772"/>
              <a:gd name="connsiteY2" fmla="*/ 1096358 h 1096358"/>
              <a:gd name="connsiteX3" fmla="*/ 1395557 w 4983772"/>
              <a:gd name="connsiteY3" fmla="*/ 678669 h 1096358"/>
              <a:gd name="connsiteX4" fmla="*/ 210224 w 4983772"/>
              <a:gd name="connsiteY4" fmla="*/ 0 h 1096358"/>
              <a:gd name="connsiteX0" fmla="*/ 115871 w 5058752"/>
              <a:gd name="connsiteY0" fmla="*/ 0 h 1107647"/>
              <a:gd name="connsiteX1" fmla="*/ 5058752 w 5058752"/>
              <a:gd name="connsiteY1" fmla="*/ 22577 h 1107647"/>
              <a:gd name="connsiteX2" fmla="*/ 3320262 w 5058752"/>
              <a:gd name="connsiteY2" fmla="*/ 1107647 h 1107647"/>
              <a:gd name="connsiteX3" fmla="*/ 1470537 w 5058752"/>
              <a:gd name="connsiteY3" fmla="*/ 689958 h 1107647"/>
              <a:gd name="connsiteX4" fmla="*/ 115871 w 5058752"/>
              <a:gd name="connsiteY4" fmla="*/ 0 h 1107647"/>
              <a:gd name="connsiteX0" fmla="*/ 0 w 4942881"/>
              <a:gd name="connsiteY0" fmla="*/ 0 h 1209247"/>
              <a:gd name="connsiteX1" fmla="*/ 4942881 w 4942881"/>
              <a:gd name="connsiteY1" fmla="*/ 22577 h 1209247"/>
              <a:gd name="connsiteX2" fmla="*/ 3204391 w 4942881"/>
              <a:gd name="connsiteY2" fmla="*/ 1107647 h 1209247"/>
              <a:gd name="connsiteX3" fmla="*/ 3522132 w 4942881"/>
              <a:gd name="connsiteY3" fmla="*/ 1209247 h 1209247"/>
              <a:gd name="connsiteX4" fmla="*/ 0 w 4942881"/>
              <a:gd name="connsiteY4" fmla="*/ 0 h 1209247"/>
              <a:gd name="connsiteX0" fmla="*/ 0 w 4942881"/>
              <a:gd name="connsiteY0" fmla="*/ 0 h 1209247"/>
              <a:gd name="connsiteX1" fmla="*/ 4942881 w 4942881"/>
              <a:gd name="connsiteY1" fmla="*/ 22577 h 1209247"/>
              <a:gd name="connsiteX2" fmla="*/ 3204391 w 4942881"/>
              <a:gd name="connsiteY2" fmla="*/ 1107647 h 1209247"/>
              <a:gd name="connsiteX3" fmla="*/ 3522132 w 4942881"/>
              <a:gd name="connsiteY3" fmla="*/ 1209247 h 1209247"/>
              <a:gd name="connsiteX4" fmla="*/ 0 w 4942881"/>
              <a:gd name="connsiteY4" fmla="*/ 0 h 1209247"/>
              <a:gd name="connsiteX0" fmla="*/ 0 w 4942881"/>
              <a:gd name="connsiteY0" fmla="*/ 0 h 1209247"/>
              <a:gd name="connsiteX1" fmla="*/ 4942881 w 4942881"/>
              <a:gd name="connsiteY1" fmla="*/ 22577 h 1209247"/>
              <a:gd name="connsiteX2" fmla="*/ 2854435 w 4942881"/>
              <a:gd name="connsiteY2" fmla="*/ 836714 h 1209247"/>
              <a:gd name="connsiteX3" fmla="*/ 3522132 w 4942881"/>
              <a:gd name="connsiteY3" fmla="*/ 1209247 h 1209247"/>
              <a:gd name="connsiteX4" fmla="*/ 0 w 4942881"/>
              <a:gd name="connsiteY4" fmla="*/ 0 h 1209247"/>
              <a:gd name="connsiteX0" fmla="*/ 0 w 4942881"/>
              <a:gd name="connsiteY0" fmla="*/ 0 h 1209247"/>
              <a:gd name="connsiteX1" fmla="*/ 4942881 w 4942881"/>
              <a:gd name="connsiteY1" fmla="*/ 22577 h 1209247"/>
              <a:gd name="connsiteX2" fmla="*/ 2854435 w 4942881"/>
              <a:gd name="connsiteY2" fmla="*/ 836714 h 1209247"/>
              <a:gd name="connsiteX3" fmla="*/ 3522132 w 4942881"/>
              <a:gd name="connsiteY3" fmla="*/ 1209247 h 1209247"/>
              <a:gd name="connsiteX4" fmla="*/ 0 w 4942881"/>
              <a:gd name="connsiteY4" fmla="*/ 0 h 1209247"/>
              <a:gd name="connsiteX0" fmla="*/ 0 w 4942881"/>
              <a:gd name="connsiteY0" fmla="*/ 0 h 859291"/>
              <a:gd name="connsiteX1" fmla="*/ 4942881 w 4942881"/>
              <a:gd name="connsiteY1" fmla="*/ 22577 h 859291"/>
              <a:gd name="connsiteX2" fmla="*/ 2854435 w 4942881"/>
              <a:gd name="connsiteY2" fmla="*/ 836714 h 859291"/>
              <a:gd name="connsiteX3" fmla="*/ 2573865 w 4942881"/>
              <a:gd name="connsiteY3" fmla="*/ 859291 h 859291"/>
              <a:gd name="connsiteX4" fmla="*/ 0 w 4942881"/>
              <a:gd name="connsiteY4" fmla="*/ 0 h 859291"/>
              <a:gd name="connsiteX0" fmla="*/ 0 w 4942881"/>
              <a:gd name="connsiteY0" fmla="*/ 0 h 859291"/>
              <a:gd name="connsiteX1" fmla="*/ 4942881 w 4942881"/>
              <a:gd name="connsiteY1" fmla="*/ 22577 h 859291"/>
              <a:gd name="connsiteX2" fmla="*/ 2854435 w 4942881"/>
              <a:gd name="connsiteY2" fmla="*/ 836714 h 859291"/>
              <a:gd name="connsiteX3" fmla="*/ 2573865 w 4942881"/>
              <a:gd name="connsiteY3" fmla="*/ 859291 h 859291"/>
              <a:gd name="connsiteX4" fmla="*/ 0 w 4942881"/>
              <a:gd name="connsiteY4" fmla="*/ 0 h 859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42881" h="859291">
                <a:moveTo>
                  <a:pt x="0" y="0"/>
                </a:moveTo>
                <a:lnTo>
                  <a:pt x="4942881" y="22577"/>
                </a:lnTo>
                <a:cubicBezTo>
                  <a:pt x="4246732" y="293956"/>
                  <a:pt x="4848807" y="700801"/>
                  <a:pt x="2854435" y="836714"/>
                </a:cubicBezTo>
                <a:lnTo>
                  <a:pt x="2573865" y="859291"/>
                </a:lnTo>
                <a:cubicBezTo>
                  <a:pt x="-135468" y="283111"/>
                  <a:pt x="395111" y="226223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E5852D6-A72B-4156-AF23-4EF48A92F5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0959" y="1162757"/>
            <a:ext cx="5543106" cy="2803580"/>
          </a:xfrm>
        </p:spPr>
        <p:txBody>
          <a:bodyPr/>
          <a:lstStyle/>
          <a:p>
            <a:r>
              <a:rPr lang="en-US" sz="8000" dirty="0"/>
              <a:t>Tack for </a:t>
            </a:r>
            <a:r>
              <a:rPr lang="en-US" sz="8000" dirty="0" err="1"/>
              <a:t>att</a:t>
            </a:r>
            <a:r>
              <a:rPr lang="en-US" sz="8000" dirty="0"/>
              <a:t> </a:t>
            </a:r>
            <a:r>
              <a:rPr lang="en-US" sz="8000" dirty="0" err="1"/>
              <a:t>ni</a:t>
            </a:r>
            <a:r>
              <a:rPr lang="en-US" sz="8000" dirty="0"/>
              <a:t> </a:t>
            </a:r>
            <a:r>
              <a:rPr lang="en-US" sz="8000" dirty="0" err="1"/>
              <a:t>lyssnade</a:t>
            </a:r>
            <a:r>
              <a:rPr lang="en-US" sz="8000" dirty="0"/>
              <a:t>!</a:t>
            </a:r>
          </a:p>
        </p:txBody>
      </p:sp>
      <p:pic>
        <p:nvPicPr>
          <p:cNvPr id="38" name="Imagen 37" descr="Imagen que contiene Gráfico circular&#10;&#10;Descripción generada automáticamente">
            <a:extLst>
              <a:ext uri="{FF2B5EF4-FFF2-40B4-BE49-F238E27FC236}">
                <a16:creationId xmlns:a16="http://schemas.microsoft.com/office/drawing/2014/main" id="{18A62CD2-0788-808F-CEF6-8D729695A6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0" t="14258" r="3883" b="15917"/>
          <a:stretch/>
        </p:blipFill>
        <p:spPr>
          <a:xfrm rot="16320420">
            <a:off x="-274140" y="3025214"/>
            <a:ext cx="2253663" cy="1002803"/>
          </a:xfrm>
          <a:prstGeom prst="rect">
            <a:avLst/>
          </a:prstGeom>
        </p:spPr>
      </p:pic>
      <p:pic>
        <p:nvPicPr>
          <p:cNvPr id="39" name="Imagen 38" descr="Icono&#10;&#10;Descripción generada automáticamente">
            <a:extLst>
              <a:ext uri="{FF2B5EF4-FFF2-40B4-BE49-F238E27FC236}">
                <a16:creationId xmlns:a16="http://schemas.microsoft.com/office/drawing/2014/main" id="{7E85952E-7D63-2B59-7D43-3FD62EB423D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3" t="14022" r="5733" b="13919"/>
          <a:stretch/>
        </p:blipFill>
        <p:spPr>
          <a:xfrm rot="18667738">
            <a:off x="440946" y="3729978"/>
            <a:ext cx="1512334" cy="670067"/>
          </a:xfrm>
          <a:prstGeom prst="rect">
            <a:avLst/>
          </a:prstGeom>
        </p:spPr>
      </p:pic>
      <p:pic>
        <p:nvPicPr>
          <p:cNvPr id="41" name="Imagen 40" descr="Patrón de fondo&#10;&#10;Descripción generada automáticamente con confianza baja">
            <a:extLst>
              <a:ext uri="{FF2B5EF4-FFF2-40B4-BE49-F238E27FC236}">
                <a16:creationId xmlns:a16="http://schemas.microsoft.com/office/drawing/2014/main" id="{FC2DFC9E-C977-A106-7C5D-9039FF40ECD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00" t="16723" r="2755" b="16857"/>
          <a:stretch/>
        </p:blipFill>
        <p:spPr>
          <a:xfrm>
            <a:off x="-308610" y="3509744"/>
            <a:ext cx="2603445" cy="1705129"/>
          </a:xfrm>
          <a:prstGeom prst="rect">
            <a:avLst/>
          </a:prstGeom>
        </p:spPr>
      </p:pic>
      <p:pic>
        <p:nvPicPr>
          <p:cNvPr id="42" name="Imagen 41" descr="Icono&#10;&#10;Descripción generada automáticamente">
            <a:extLst>
              <a:ext uri="{FF2B5EF4-FFF2-40B4-BE49-F238E27FC236}">
                <a16:creationId xmlns:a16="http://schemas.microsoft.com/office/drawing/2014/main" id="{68A2F5C5-A623-D26C-4888-0BD2E5D83E6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81" t="24065" r="2121" b="25099"/>
          <a:stretch/>
        </p:blipFill>
        <p:spPr>
          <a:xfrm>
            <a:off x="-329784" y="4334469"/>
            <a:ext cx="2061553" cy="1067983"/>
          </a:xfrm>
          <a:prstGeom prst="rect">
            <a:avLst/>
          </a:prstGeom>
        </p:spPr>
      </p:pic>
      <p:pic>
        <p:nvPicPr>
          <p:cNvPr id="48" name="Imagen 47" descr="Forma&#10;&#10;Descripción generada automáticamente">
            <a:extLst>
              <a:ext uri="{FF2B5EF4-FFF2-40B4-BE49-F238E27FC236}">
                <a16:creationId xmlns:a16="http://schemas.microsoft.com/office/drawing/2014/main" id="{DF57C511-9FA9-BD6A-9E9B-48CD0FB9A0D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prstClr val="black"/>
              <a:schemeClr val="bg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7" t="11190" r="6996" b="12346"/>
          <a:stretch/>
        </p:blipFill>
        <p:spPr>
          <a:xfrm>
            <a:off x="8185692" y="4227212"/>
            <a:ext cx="1097627" cy="544726"/>
          </a:xfrm>
          <a:prstGeom prst="rect">
            <a:avLst/>
          </a:prstGeom>
        </p:spPr>
      </p:pic>
      <p:pic>
        <p:nvPicPr>
          <p:cNvPr id="52" name="Imagen 51" descr="Forma&#10;&#10;Descripción generada automáticamente">
            <a:extLst>
              <a:ext uri="{FF2B5EF4-FFF2-40B4-BE49-F238E27FC236}">
                <a16:creationId xmlns:a16="http://schemas.microsoft.com/office/drawing/2014/main" id="{3A18B6AC-9A4C-A208-03DA-A9F62816138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37" t="11190" r="6996" b="12346"/>
          <a:stretch/>
        </p:blipFill>
        <p:spPr>
          <a:xfrm flipH="1">
            <a:off x="-1143478" y="498795"/>
            <a:ext cx="2286955" cy="1134961"/>
          </a:xfrm>
          <a:prstGeom prst="rect">
            <a:avLst/>
          </a:prstGeom>
        </p:spPr>
      </p:pic>
      <p:grpSp>
        <p:nvGrpSpPr>
          <p:cNvPr id="17" name="Grupo 16">
            <a:extLst>
              <a:ext uri="{FF2B5EF4-FFF2-40B4-BE49-F238E27FC236}">
                <a16:creationId xmlns:a16="http://schemas.microsoft.com/office/drawing/2014/main" id="{2F59F330-ABA0-4E56-FC8D-5376F87D57E8}"/>
              </a:ext>
            </a:extLst>
          </p:cNvPr>
          <p:cNvGrpSpPr/>
          <p:nvPr/>
        </p:nvGrpSpPr>
        <p:grpSpPr>
          <a:xfrm>
            <a:off x="1018726" y="834391"/>
            <a:ext cx="7230453" cy="3329978"/>
            <a:chOff x="851471" y="758471"/>
            <a:chExt cx="7560142" cy="3481817"/>
          </a:xfrm>
        </p:grpSpPr>
        <p:sp>
          <p:nvSpPr>
            <p:cNvPr id="2" name="Elipse 1">
              <a:extLst>
                <a:ext uri="{FF2B5EF4-FFF2-40B4-BE49-F238E27FC236}">
                  <a16:creationId xmlns:a16="http://schemas.microsoft.com/office/drawing/2014/main" id="{ABC6917F-4E3A-07D4-E7EE-B5F015BABAF4}"/>
                </a:ext>
              </a:extLst>
            </p:cNvPr>
            <p:cNvSpPr/>
            <p:nvPr/>
          </p:nvSpPr>
          <p:spPr>
            <a:xfrm>
              <a:off x="7427490" y="2831149"/>
              <a:ext cx="81089" cy="8108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86138750-ED53-D2E9-B368-A6A1EC0350E4}"/>
                </a:ext>
              </a:extLst>
            </p:cNvPr>
            <p:cNvSpPr/>
            <p:nvPr/>
          </p:nvSpPr>
          <p:spPr>
            <a:xfrm>
              <a:off x="7754694" y="1655189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94974263-006D-2E64-648F-B97B077BD1B7}"/>
                </a:ext>
              </a:extLst>
            </p:cNvPr>
            <p:cNvSpPr/>
            <p:nvPr/>
          </p:nvSpPr>
          <p:spPr>
            <a:xfrm>
              <a:off x="7826457" y="4087888"/>
              <a:ext cx="152400" cy="152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" name="Elipse 10">
              <a:extLst>
                <a:ext uri="{FF2B5EF4-FFF2-40B4-BE49-F238E27FC236}">
                  <a16:creationId xmlns:a16="http://schemas.microsoft.com/office/drawing/2014/main" id="{2C6E4F72-7D13-365F-5DDB-4DC5C53628B9}"/>
                </a:ext>
              </a:extLst>
            </p:cNvPr>
            <p:cNvSpPr/>
            <p:nvPr/>
          </p:nvSpPr>
          <p:spPr>
            <a:xfrm>
              <a:off x="8330524" y="3898253"/>
              <a:ext cx="81089" cy="810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" name="Elipse 11">
              <a:extLst>
                <a:ext uri="{FF2B5EF4-FFF2-40B4-BE49-F238E27FC236}">
                  <a16:creationId xmlns:a16="http://schemas.microsoft.com/office/drawing/2014/main" id="{0C048CFB-93D9-5577-BD05-300516818BD6}"/>
                </a:ext>
              </a:extLst>
            </p:cNvPr>
            <p:cNvSpPr/>
            <p:nvPr/>
          </p:nvSpPr>
          <p:spPr>
            <a:xfrm>
              <a:off x="1601671" y="758471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35463EC2-2C83-B22A-DE80-FD8945D915FA}"/>
                </a:ext>
              </a:extLst>
            </p:cNvPr>
            <p:cNvSpPr/>
            <p:nvPr/>
          </p:nvSpPr>
          <p:spPr>
            <a:xfrm>
              <a:off x="851471" y="1908498"/>
              <a:ext cx="110554" cy="11055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B66C466B-044C-9A8F-7F2A-2CC0CA255B87}"/>
                </a:ext>
              </a:extLst>
            </p:cNvPr>
            <p:cNvSpPr/>
            <p:nvPr/>
          </p:nvSpPr>
          <p:spPr>
            <a:xfrm>
              <a:off x="1805645" y="2690354"/>
              <a:ext cx="81089" cy="8108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2BC139CA-6E6A-C2B1-4C47-36FD4455A4D4}"/>
                </a:ext>
              </a:extLst>
            </p:cNvPr>
            <p:cNvSpPr/>
            <p:nvPr/>
          </p:nvSpPr>
          <p:spPr>
            <a:xfrm>
              <a:off x="2105799" y="2995885"/>
              <a:ext cx="110554" cy="11055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</p:spTree>
    <p:extLst>
      <p:ext uri="{BB962C8B-B14F-4D97-AF65-F5344CB8AC3E}">
        <p14:creationId xmlns:p14="http://schemas.microsoft.com/office/powerpoint/2010/main" val="25208385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5" presetClass="path" presetSubtype="0" repeatCount="indefinite" accel="29000" decel="26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23457E-6 L 0.07135 0.00062 " pathEditMode="relative" rAng="0" ptsTypes="AA">
                                          <p:cBhvr>
                                            <p:cTn id="6" dur="72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559" y="3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6" presetClass="emph" presetSubtype="0" repeatCount="indefinite" autoRev="1" fill="hold" nodeType="withEffect" p14:presetBounceEnd="22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22000">
                                          <p:cBhvr>
                                            <p:cTn id="8" dur="600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" presetID="8" presetClass="emph" presetSubtype="0" repeatCount="indefinite" accel="8000" decel="9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600000">
                                          <p:cBhvr>
                                            <p:cTn id="10" dur="4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" presetID="42" presetClass="path" presetSubtype="0" repeatCount="indefinite" accel="8000" decel="9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22222E-6 -0.00185 L 2.22222E-6 0.03765 " pathEditMode="relative" rAng="0" ptsTypes="AA">
                                          <p:cBhvr>
                                            <p:cTn id="12" dur="4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97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8" presetClass="emph" presetSubtype="0" repeatCount="indefinite" accel="8000" decel="9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600000">
                                          <p:cBhvr>
                                            <p:cTn id="14" dur="2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5" presetID="42" presetClass="path" presetSubtype="0" repeatCount="indefinite" accel="8000" decel="9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7778E-6 -0.00185 L -2.77778E-6 0.03766 " pathEditMode="relative" rAng="0" ptsTypes="AA">
                                          <p:cBhvr>
                                            <p:cTn id="16" dur="27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97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" presetID="42" presetClass="path" presetSubtype="0" repeatCount="indefinite" accel="9000" decel="8000" autoRev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0.02379 0.0179 L 0.00191 0.05154 " pathEditMode="relative" rAng="0" ptsTypes="AA">
                                          <p:cBhvr>
                                            <p:cTn id="18" dur="42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94" y="166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8" presetClass="emph" presetSubtype="0" repeatCount="indefinite" accel="2500" autoRev="1" fill="hold" nodeType="withEffect" p14:presetBounceEnd="3500">
                                      <p:stCondLst>
                                        <p:cond delay="0"/>
                                      </p:stCondLst>
                                      <p:childTnLst>
                                        <p:animRot by="300000" p14:bounceEnd="3500">
                                          <p:cBhvr>
                                            <p:cTn id="20" dur="6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1" presetID="42" presetClass="path" presetSubtype="0" repeatCount="indefinite" accel="4727" decel="3636" autoRev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0.02378 0.0179 L 0.00191 0.05154 " pathEditMode="relative" rAng="0" ptsTypes="AA">
                                          <p:cBhvr>
                                            <p:cTn id="22" dur="27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94" y="166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3" presetID="8" presetClass="emph" presetSubtype="0" repeatCount="indefinite" accel="1405" decel="1081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300000">
                                          <p:cBhvr>
                                            <p:cTn id="24" dur="92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5" presetID="35" presetClass="path" presetSubtype="0" repeatCount="indefinite" accel="29000" decel="26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349 1.23457E-6 L -0.03489 1.23457E-6 " pathEditMode="relative" rAng="0" ptsTypes="AA">
                                          <p:cBhvr>
                                            <p:cTn id="26" dur="4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49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7" presetID="10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16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5" presetClass="path" presetSubtype="0" repeatCount="indefinite" accel="29000" decel="26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23457E-6 L 0.07135 0.00062 " pathEditMode="relative" rAng="0" ptsTypes="AA">
                                          <p:cBhvr>
                                            <p:cTn id="6" dur="72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559" y="3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6" presetClass="emp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8" dur="600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" presetID="8" presetClass="emph" presetSubtype="0" repeatCount="indefinite" accel="8000" decel="9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600000">
                                          <p:cBhvr>
                                            <p:cTn id="10" dur="4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" presetID="42" presetClass="path" presetSubtype="0" repeatCount="indefinite" accel="8000" decel="9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22222E-6 -0.00185 L 2.22222E-6 0.03765 " pathEditMode="relative" rAng="0" ptsTypes="AA">
                                          <p:cBhvr>
                                            <p:cTn id="12" dur="4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97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8" presetClass="emph" presetSubtype="0" repeatCount="indefinite" accel="8000" decel="9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600000">
                                          <p:cBhvr>
                                            <p:cTn id="14" dur="2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5" presetID="42" presetClass="path" presetSubtype="0" repeatCount="indefinite" accel="8000" decel="9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7778E-6 -0.00185 L -2.77778E-6 0.03766 " pathEditMode="relative" rAng="0" ptsTypes="AA">
                                          <p:cBhvr>
                                            <p:cTn id="16" dur="27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97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" presetID="42" presetClass="path" presetSubtype="0" repeatCount="indefinite" accel="9000" decel="8000" autoRev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0.02379 0.0179 L 0.00191 0.05154 " pathEditMode="relative" rAng="0" ptsTypes="AA">
                                          <p:cBhvr>
                                            <p:cTn id="18" dur="42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94" y="166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8" presetClass="emph" presetSubtype="0" repeatCount="indefinite" accel="25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300000">
                                          <p:cBhvr>
                                            <p:cTn id="20" dur="6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1" presetID="42" presetClass="path" presetSubtype="0" repeatCount="indefinite" accel="4727" decel="3636" autoRev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0.02378 0.0179 L 0.00191 0.05154 " pathEditMode="relative" rAng="0" ptsTypes="AA">
                                          <p:cBhvr>
                                            <p:cTn id="22" dur="27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94" y="166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3" presetID="8" presetClass="emph" presetSubtype="0" repeatCount="indefinite" accel="1405" decel="1081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300000">
                                          <p:cBhvr>
                                            <p:cTn id="24" dur="92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5" presetID="35" presetClass="path" presetSubtype="0" repeatCount="indefinite" accel="29000" decel="26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349 1.23457E-6 L -0.03489 1.23457E-6 " pathEditMode="relative" rAng="0" ptsTypes="AA">
                                          <p:cBhvr>
                                            <p:cTn id="26" dur="4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49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7" presetID="10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16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</p:bldLst>
      </p:timing>
    </mc:Fallback>
  </mc:AlternateContent>
</p:sld>
</file>

<file path=ppt/theme/theme1.xml><?xml version="1.0" encoding="utf-8"?>
<a:theme xmlns:a="http://schemas.openxmlformats.org/drawingml/2006/main" name="Motion Graphics App Pitch Deck by Slidesgo">
  <a:themeElements>
    <a:clrScheme name="Personalizado 10">
      <a:dk1>
        <a:srgbClr val="36174D"/>
      </a:dk1>
      <a:lt1>
        <a:sysClr val="window" lastClr="FFFFFF"/>
      </a:lt1>
      <a:dk2>
        <a:srgbClr val="63298F"/>
      </a:dk2>
      <a:lt2>
        <a:srgbClr val="998DDF"/>
      </a:lt2>
      <a:accent1>
        <a:srgbClr val="C6B8EB"/>
      </a:accent1>
      <a:accent2>
        <a:srgbClr val="F3BB30"/>
      </a:accent2>
      <a:accent3>
        <a:srgbClr val="BAD6F1"/>
      </a:accent3>
      <a:accent4>
        <a:srgbClr val="FF8BFF"/>
      </a:accent4>
      <a:accent5>
        <a:srgbClr val="FFFFFF"/>
      </a:accent5>
      <a:accent6>
        <a:srgbClr val="FFFFFF"/>
      </a:accent6>
      <a:hlink>
        <a:srgbClr val="36174D"/>
      </a:hlink>
      <a:folHlink>
        <a:srgbClr val="36174D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bdbd3e43-15bd-4be7-b4cd-cba8920adf8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5ACD31EB114441B1B7FA0675C222B0" ma:contentTypeVersion="16" ma:contentTypeDescription="Create a new document." ma:contentTypeScope="" ma:versionID="cd5ce978c4997b5277e120ebb11669e2">
  <xsd:schema xmlns:xsd="http://www.w3.org/2001/XMLSchema" xmlns:xs="http://www.w3.org/2001/XMLSchema" xmlns:p="http://schemas.microsoft.com/office/2006/metadata/properties" xmlns:ns3="bdbd3e43-15bd-4be7-b4cd-cba8920adf89" xmlns:ns4="6f4c9b43-28b4-41ec-9aa5-7d870bd49ab9" targetNamespace="http://schemas.microsoft.com/office/2006/metadata/properties" ma:root="true" ma:fieldsID="1d125dbfcdb2627c503ec6bc71b425e8" ns3:_="" ns4:_="">
    <xsd:import namespace="bdbd3e43-15bd-4be7-b4cd-cba8920adf89"/>
    <xsd:import namespace="6f4c9b43-28b4-41ec-9aa5-7d870bd49ab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LengthInSeconds" minOccurs="0"/>
                <xsd:element ref="ns3:MediaServiceLocation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bd3e43-15bd-4be7-b4cd-cba8920adf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activity" ma:index="15" nillable="true" ma:displayName="_activity" ma:hidden="true" ma:internalName="_activity">
      <xsd:simpleType>
        <xsd:restriction base="dms:Note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4c9b43-28b4-41ec-9aa5-7d870bd49ab9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AA83C90-46D4-4AB3-9A20-FCE369996B87}">
  <ds:schemaRefs>
    <ds:schemaRef ds:uri="http://purl.org/dc/dcmitype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purl.org/dc/elements/1.1/"/>
    <ds:schemaRef ds:uri="bdbd3e43-15bd-4be7-b4cd-cba8920adf89"/>
    <ds:schemaRef ds:uri="http://purl.org/dc/terms/"/>
    <ds:schemaRef ds:uri="http://www.w3.org/XML/1998/namespace"/>
    <ds:schemaRef ds:uri="http://schemas.openxmlformats.org/package/2006/metadata/core-properties"/>
    <ds:schemaRef ds:uri="6f4c9b43-28b4-41ec-9aa5-7d870bd49ab9"/>
  </ds:schemaRefs>
</ds:datastoreItem>
</file>

<file path=customXml/itemProps2.xml><?xml version="1.0" encoding="utf-8"?>
<ds:datastoreItem xmlns:ds="http://schemas.openxmlformats.org/officeDocument/2006/customXml" ds:itemID="{A273E991-7E73-4A67-9772-E269D65ADE4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2A63472-1E81-4737-AF7C-41D9CCCEA4E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dbd3e43-15bd-4be7-b4cd-cba8920adf89"/>
    <ds:schemaRef ds:uri="6f4c9b43-28b4-41ec-9aa5-7d870bd49ab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800</TotalTime>
  <Words>60</Words>
  <Application>Microsoft Office PowerPoint</Application>
  <PresentationFormat>Bildspel på skärmen (16:9)</PresentationFormat>
  <Paragraphs>24</Paragraphs>
  <Slides>7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7</vt:i4>
      </vt:variant>
    </vt:vector>
  </HeadingPairs>
  <TitlesOfParts>
    <vt:vector size="13" baseType="lpstr">
      <vt:lpstr>Manrope Medium</vt:lpstr>
      <vt:lpstr>Arial</vt:lpstr>
      <vt:lpstr>Calibri</vt:lpstr>
      <vt:lpstr>Staatliches</vt:lpstr>
      <vt:lpstr>Wingdings</vt:lpstr>
      <vt:lpstr>Motion Graphics App Pitch Deck by Slidesgo</vt:lpstr>
      <vt:lpstr>Späckhuggare</vt:lpstr>
      <vt:lpstr>Späckhuggare</vt:lpstr>
      <vt:lpstr>Utseende</vt:lpstr>
      <vt:lpstr>Föda</vt:lpstr>
      <vt:lpstr>Miljö</vt:lpstr>
      <vt:lpstr>Övrigt</vt:lpstr>
      <vt:lpstr>Tack for att ni lyssnade!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Rubrik</dc:title>
  <cp:lastModifiedBy>Elliot Nilsson</cp:lastModifiedBy>
  <cp:revision>2</cp:revision>
  <dcterms:created xsi:type="dcterms:W3CDTF">2021-10-12T08:06:43Z</dcterms:created>
  <dcterms:modified xsi:type="dcterms:W3CDTF">2024-05-02T08:52:36Z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0x010100705ACD31EB114441B1B7FA0675C222B0</vt:lpwstr>
  </property>
</Properties>
</file>